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3698" r:id="rId2"/>
    <p:sldMasterId id="2147483710" r:id="rId3"/>
  </p:sldMasterIdLst>
  <p:sldIdLst>
    <p:sldId id="258" r:id="rId4"/>
    <p:sldId id="272" r:id="rId5"/>
    <p:sldId id="283" r:id="rId6"/>
    <p:sldId id="281" r:id="rId7"/>
    <p:sldId id="279" r:id="rId8"/>
    <p:sldId id="278" r:id="rId9"/>
    <p:sldId id="288" r:id="rId10"/>
    <p:sldId id="286" r:id="rId11"/>
    <p:sldId id="285" r:id="rId12"/>
    <p:sldId id="265" r:id="rId13"/>
    <p:sldId id="270" r:id="rId14"/>
    <p:sldId id="261" r:id="rId15"/>
    <p:sldId id="260" r:id="rId16"/>
    <p:sldId id="262" r:id="rId17"/>
    <p:sldId id="297" r:id="rId18"/>
    <p:sldId id="298" r:id="rId19"/>
    <p:sldId id="299" r:id="rId20"/>
    <p:sldId id="301" r:id="rId21"/>
    <p:sldId id="300" r:id="rId22"/>
    <p:sldId id="302" r:id="rId23"/>
    <p:sldId id="305" r:id="rId24"/>
    <p:sldId id="304" r:id="rId25"/>
    <p:sldId id="303" r:id="rId26"/>
    <p:sldId id="306" r:id="rId27"/>
    <p:sldId id="307" r:id="rId28"/>
    <p:sldId id="308" r:id="rId29"/>
    <p:sldId id="309" r:id="rId30"/>
    <p:sldId id="310" r:id="rId31"/>
    <p:sldId id="263" r:id="rId32"/>
    <p:sldId id="290" r:id="rId33"/>
    <p:sldId id="291" r:id="rId34"/>
    <p:sldId id="292" r:id="rId35"/>
    <p:sldId id="293" r:id="rId36"/>
    <p:sldId id="295" r:id="rId37"/>
    <p:sldId id="259" r:id="rId38"/>
    <p:sldId id="275" r:id="rId39"/>
    <p:sldId id="296" r:id="rId40"/>
    <p:sldId id="434" r:id="rId41"/>
    <p:sldId id="435" r:id="rId42"/>
    <p:sldId id="436" r:id="rId43"/>
    <p:sldId id="437" r:id="rId44"/>
    <p:sldId id="438" r:id="rId45"/>
    <p:sldId id="441" r:id="rId46"/>
    <p:sldId id="442" r:id="rId47"/>
    <p:sldId id="446" r:id="rId48"/>
    <p:sldId id="445" r:id="rId49"/>
    <p:sldId id="444" r:id="rId50"/>
    <p:sldId id="443" r:id="rId51"/>
    <p:sldId id="447" r:id="rId52"/>
    <p:sldId id="451" r:id="rId53"/>
    <p:sldId id="448" r:id="rId54"/>
    <p:sldId id="449" r:id="rId55"/>
    <p:sldId id="450" r:id="rId56"/>
    <p:sldId id="439" r:id="rId57"/>
    <p:sldId id="455" r:id="rId58"/>
    <p:sldId id="454" r:id="rId59"/>
    <p:sldId id="453" r:id="rId60"/>
    <p:sldId id="452" r:id="rId61"/>
    <p:sldId id="456" r:id="rId62"/>
    <p:sldId id="458" r:id="rId63"/>
    <p:sldId id="457" r:id="rId64"/>
    <p:sldId id="461" r:id="rId65"/>
    <p:sldId id="440" r:id="rId66"/>
    <p:sldId id="462" r:id="rId67"/>
    <p:sldId id="463" r:id="rId68"/>
    <p:sldId id="464" r:id="rId69"/>
    <p:sldId id="465" r:id="rId70"/>
    <p:sldId id="466" r:id="rId71"/>
    <p:sldId id="467" r:id="rId72"/>
    <p:sldId id="468" r:id="rId73"/>
    <p:sldId id="469" r:id="rId74"/>
    <p:sldId id="470" r:id="rId75"/>
    <p:sldId id="471" r:id="rId76"/>
    <p:sldId id="472" r:id="rId77"/>
    <p:sldId id="433" r:id="rId78"/>
    <p:sldId id="39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FF3"/>
    <a:srgbClr val="0A0A0A"/>
    <a:srgbClr val="050505"/>
    <a:srgbClr val="222E40"/>
    <a:srgbClr val="F5F5F5"/>
    <a:srgbClr val="F2F2F2"/>
    <a:srgbClr val="02808F"/>
    <a:srgbClr val="F3F3F3"/>
    <a:srgbClr val="FFFFFF"/>
    <a:srgbClr val="FEC6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1C2AC-D8A6-FA7F-A015-F082CA87E919}" v="10" dt="2020-07-09T18:13:23.234"/>
    <p1510:client id="{17CE5C8C-E81C-0BBC-B3B5-44DF2A046F64}" v="1" dt="2020-07-09T18:21:40.233"/>
    <p1510:client id="{1EEEE0AB-F4E0-A3CB-1980-3C5143902EE3}" v="74" dt="2020-07-10T04:47:29.926"/>
    <p1510:client id="{5454A53B-7C95-4F73-A8B9-2BF55D8A16C7}" v="7" dt="2020-07-09T18:20:38.304"/>
    <p1510:client id="{62F1B1F8-D02F-171F-D368-B18251D79589}" v="13" dt="2020-07-09T14:33:51.516"/>
    <p1510:client id="{7421E797-606F-471A-0ADE-C2C825417570}" v="5" dt="2020-07-10T04:35:41.158"/>
    <p1510:client id="{8F812E3E-4988-097E-F71D-42BDE7F85BEE}" v="66" dt="2020-07-09T14:46:29.259"/>
    <p1510:client id="{99D5A1BC-7DB4-D1CD-10EC-3F9145DD30C0}" v="19" dt="2020-07-09T10:23:48.601"/>
    <p1510:client id="{A821CEB5-7ED8-5A87-21BA-C618FE23BE09}" v="3" dt="2020-07-09T17:21:08.324"/>
    <p1510:client id="{AD9E5253-BA09-803E-3473-12EFD101EC63}" v="11" dt="2020-07-09T09:04:12.545"/>
    <p1510:client id="{B49BD962-B750-CD91-AC0C-E00DDAA1E85F}" v="134" dt="2020-07-09T06:54:33.076"/>
    <p1510:client id="{C3DC1833-0397-6093-3E9C-CB1C0C5C2362}" v="5" dt="2020-07-10T06:03:23.392"/>
    <p1510:client id="{E2B007EC-4C84-28A2-BA26-E868F5427E0E}" v="18" dt="2020-07-09T10:20:49.460"/>
    <p1510:client id="{EB60DF02-EA8F-4932-B448-EDE5C1C4FB25}" v="4" dt="2022-08-30T05:29:47.515"/>
    <p1510:client id="{EE44A9DF-28C7-29FA-E6D0-2E92E53C908C}" v="1" dt="2020-07-09T14:29:01.911"/>
    <p1510:client id="{F8351C03-B49D-8155-F152-AE0B68C87F89}" v="23" dt="2020-07-09T09:56:31.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67" d="100"/>
          <a:sy n="67" d="100"/>
        </p:scale>
        <p:origin x="52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microsoft.com/office/2015/10/relationships/revisionInfo" Target="revisionInfo.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_rels/data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image" Target="../media/image15.gif"/><Relationship Id="rId6" Type="http://schemas.openxmlformats.org/officeDocument/2006/relationships/image" Target="../media/image20.jpeg"/><Relationship Id="rId5" Type="http://schemas.openxmlformats.org/officeDocument/2006/relationships/image" Target="../media/image19.gif"/><Relationship Id="rId4" Type="http://schemas.openxmlformats.org/officeDocument/2006/relationships/image" Target="../media/image18.gif"/></Relationships>
</file>

<file path=ppt/diagrams/_rels/drawing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image" Target="../media/image15.gif"/><Relationship Id="rId6" Type="http://schemas.openxmlformats.org/officeDocument/2006/relationships/image" Target="../media/image20.jpeg"/><Relationship Id="rId5" Type="http://schemas.openxmlformats.org/officeDocument/2006/relationships/image" Target="../media/image19.gif"/><Relationship Id="rId4" Type="http://schemas.openxmlformats.org/officeDocument/2006/relationships/image" Target="../media/image18.gif"/></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A04FAC-62A1-4C2D-BD33-280EBB1048CE}" type="doc">
      <dgm:prSet loTypeId="urn:microsoft.com/office/officeart/2008/layout/HexagonCluster" loCatId="picture" qsTypeId="urn:microsoft.com/office/officeart/2005/8/quickstyle/simple1" qsCatId="simple" csTypeId="urn:microsoft.com/office/officeart/2005/8/colors/colorful4" csCatId="colorful" phldr="1"/>
      <dgm:spPr/>
      <dgm:t>
        <a:bodyPr/>
        <a:lstStyle/>
        <a:p>
          <a:endParaRPr lang="en-IN"/>
        </a:p>
      </dgm:t>
    </dgm:pt>
    <dgm:pt modelId="{81D5B8CF-83CB-4C9F-8ACF-7401C9B3C495}">
      <dgm:prSet phldrT="[Text]"/>
      <dgm:spPr/>
      <dgm:t>
        <a:bodyPr/>
        <a:lstStyle/>
        <a:p>
          <a:r>
            <a:rPr lang="en-IN" dirty="0"/>
            <a:t>Healthcare</a:t>
          </a:r>
        </a:p>
      </dgm:t>
    </dgm:pt>
    <dgm:pt modelId="{AAF5E252-7179-4164-986D-5E0D45D1834D}" type="parTrans" cxnId="{4F20AF5C-CB22-458C-A8DA-FCFE98563069}">
      <dgm:prSet/>
      <dgm:spPr/>
      <dgm:t>
        <a:bodyPr/>
        <a:lstStyle/>
        <a:p>
          <a:endParaRPr lang="en-IN"/>
        </a:p>
      </dgm:t>
    </dgm:pt>
    <dgm:pt modelId="{20434ED9-3978-43CE-A494-57AD65A83CC9}" type="sibTrans" cxnId="{4F20AF5C-CB22-458C-A8DA-FCFE98563069}">
      <dgm:prSet/>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t>
        <a:bodyPr/>
        <a:lstStyle/>
        <a:p>
          <a:endParaRPr lang="en-IN"/>
        </a:p>
      </dgm:t>
    </dgm:pt>
    <dgm:pt modelId="{7706110E-D0E7-4552-9AA5-68749FB9CC07}">
      <dgm:prSet phldrT="[Text]"/>
      <dgm:spPr/>
      <dgm:t>
        <a:bodyPr/>
        <a:lstStyle/>
        <a:p>
          <a:r>
            <a:rPr lang="en-IN" dirty="0"/>
            <a:t>Robotics</a:t>
          </a:r>
        </a:p>
      </dgm:t>
    </dgm:pt>
    <dgm:pt modelId="{607D054E-5539-4676-9D8A-B1FEB132CFF4}" type="parTrans" cxnId="{D747B3E1-DD62-4C71-8791-929380CA77DD}">
      <dgm:prSet/>
      <dgm:spPr/>
      <dgm:t>
        <a:bodyPr/>
        <a:lstStyle/>
        <a:p>
          <a:endParaRPr lang="en-IN"/>
        </a:p>
      </dgm:t>
    </dgm:pt>
    <dgm:pt modelId="{E0FAE9D8-36B7-4CD8-8B57-A56F6F473DE3}" type="sibTrans" cxnId="{D747B3E1-DD62-4C71-8791-929380CA77DD}">
      <dgm:prSet/>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dgm:spPr>
      <dgm:t>
        <a:bodyPr/>
        <a:lstStyle/>
        <a:p>
          <a:endParaRPr lang="en-IN"/>
        </a:p>
      </dgm:t>
    </dgm:pt>
    <dgm:pt modelId="{0F1D95E7-04B6-45E2-906A-983CF3CCAA03}">
      <dgm:prSet phldrT="[Text]"/>
      <dgm:spPr/>
      <dgm:t>
        <a:bodyPr/>
        <a:lstStyle/>
        <a:p>
          <a:r>
            <a:rPr lang="en-IN" dirty="0"/>
            <a:t>Marketing</a:t>
          </a:r>
        </a:p>
      </dgm:t>
    </dgm:pt>
    <dgm:pt modelId="{D2DD6134-905F-466E-91AF-E1D3C03AF60E}" type="parTrans" cxnId="{2791CA4A-B92B-41B9-B448-24E5E856914F}">
      <dgm:prSet/>
      <dgm:spPr/>
      <dgm:t>
        <a:bodyPr/>
        <a:lstStyle/>
        <a:p>
          <a:endParaRPr lang="en-IN"/>
        </a:p>
      </dgm:t>
    </dgm:pt>
    <dgm:pt modelId="{A71463B4-AA0A-4665-BC48-2C9DD281A362}" type="sibTrans" cxnId="{2791CA4A-B92B-41B9-B448-24E5E856914F}">
      <dgm:prSet/>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t>
        <a:bodyPr/>
        <a:lstStyle/>
        <a:p>
          <a:endParaRPr lang="en-IN"/>
        </a:p>
      </dgm:t>
    </dgm:pt>
    <dgm:pt modelId="{835F175B-7450-4ABA-9426-351393755690}">
      <dgm:prSet phldrT="[Text]"/>
      <dgm:spPr/>
      <dgm:t>
        <a:bodyPr/>
        <a:lstStyle/>
        <a:p>
          <a:r>
            <a:rPr lang="en-IN" dirty="0"/>
            <a:t>Business Analytics</a:t>
          </a:r>
        </a:p>
      </dgm:t>
    </dgm:pt>
    <dgm:pt modelId="{3915A32F-6D7C-4036-BF27-EEBBBF5FC666}" type="parTrans" cxnId="{5FA7756E-77A4-40C4-9E2C-60DEDBA8ACBA}">
      <dgm:prSet/>
      <dgm:spPr/>
      <dgm:t>
        <a:bodyPr/>
        <a:lstStyle/>
        <a:p>
          <a:endParaRPr lang="en-IN"/>
        </a:p>
      </dgm:t>
    </dgm:pt>
    <dgm:pt modelId="{5F7F4A41-18DC-470C-A52F-7B920F1DB2CA}" type="sibTrans" cxnId="{5FA7756E-77A4-40C4-9E2C-60DEDBA8ACBA}">
      <dgm:prSet/>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t>
        <a:bodyPr/>
        <a:lstStyle/>
        <a:p>
          <a:endParaRPr lang="en-IN"/>
        </a:p>
      </dgm:t>
    </dgm:pt>
    <dgm:pt modelId="{576F2FF5-1A5F-45F8-A18D-E0D907F6BF9E}">
      <dgm:prSet phldrT="[Text]"/>
      <dgm:spPr/>
      <dgm:t>
        <a:bodyPr/>
        <a:lstStyle/>
        <a:p>
          <a:r>
            <a:rPr lang="en-IN" dirty="0"/>
            <a:t>Multimedia</a:t>
          </a:r>
        </a:p>
      </dgm:t>
    </dgm:pt>
    <dgm:pt modelId="{A0B92070-5BCB-47D0-97EE-42FF4CA63D50}" type="parTrans" cxnId="{CEA62147-ABEB-40A0-BBA8-76CA296A5288}">
      <dgm:prSet/>
      <dgm:spPr/>
      <dgm:t>
        <a:bodyPr/>
        <a:lstStyle/>
        <a:p>
          <a:endParaRPr lang="en-IN"/>
        </a:p>
      </dgm:t>
    </dgm:pt>
    <dgm:pt modelId="{2D69ABCA-4765-4A24-AFA7-572C9CF57C36}" type="sibTrans" cxnId="{CEA62147-ABEB-40A0-BBA8-76CA296A5288}">
      <dgm:prSet/>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dgm:spPr>
      <dgm:t>
        <a:bodyPr/>
        <a:lstStyle/>
        <a:p>
          <a:endParaRPr lang="en-IN"/>
        </a:p>
      </dgm:t>
    </dgm:pt>
    <dgm:pt modelId="{38B759FC-5E0E-4DC4-B480-8964BE5419A4}">
      <dgm:prSet phldrT="[Text]"/>
      <dgm:spPr/>
      <dgm:t>
        <a:bodyPr/>
        <a:lstStyle/>
        <a:p>
          <a:r>
            <a:rPr lang="en-IN" dirty="0"/>
            <a:t>Recommendation</a:t>
          </a:r>
        </a:p>
      </dgm:t>
    </dgm:pt>
    <dgm:pt modelId="{687D861D-458B-4D87-B364-4EBBA21248EA}" type="parTrans" cxnId="{9BECFE88-DB76-45ED-880C-934523270CB3}">
      <dgm:prSet/>
      <dgm:spPr/>
      <dgm:t>
        <a:bodyPr/>
        <a:lstStyle/>
        <a:p>
          <a:endParaRPr lang="en-IN"/>
        </a:p>
      </dgm:t>
    </dgm:pt>
    <dgm:pt modelId="{81F9D5E9-CB77-483B-A37C-8F8F0D047B54}" type="sibTrans" cxnId="{9BECFE88-DB76-45ED-880C-934523270CB3}">
      <dgm:prSet/>
      <dgm:spPr>
        <a:blipFill rotWithShape="1">
          <a:blip xmlns:r="http://schemas.openxmlformats.org/officeDocument/2006/relationships" r:embed="rId6">
            <a:extLst>
              <a:ext uri="{28A0092B-C50C-407E-A947-70E740481C1C}">
                <a14:useLocalDpi xmlns:a14="http://schemas.microsoft.com/office/drawing/2010/main" val="0"/>
              </a:ext>
            </a:extLst>
          </a:blip>
          <a:srcRect/>
          <a:stretch>
            <a:fillRect l="-9000" r="-9000"/>
          </a:stretch>
        </a:blipFill>
      </dgm:spPr>
      <dgm:t>
        <a:bodyPr/>
        <a:lstStyle/>
        <a:p>
          <a:endParaRPr lang="en-IN"/>
        </a:p>
      </dgm:t>
    </dgm:pt>
    <dgm:pt modelId="{CA2CAB99-6D44-4723-B5CF-300FD1BFCC51}" type="pres">
      <dgm:prSet presAssocID="{69A04FAC-62A1-4C2D-BD33-280EBB1048CE}" presName="Name0" presStyleCnt="0">
        <dgm:presLayoutVars>
          <dgm:chMax val="21"/>
          <dgm:chPref val="21"/>
        </dgm:presLayoutVars>
      </dgm:prSet>
      <dgm:spPr/>
    </dgm:pt>
    <dgm:pt modelId="{3C266968-C660-478B-8F18-ED9520A8A58F}" type="pres">
      <dgm:prSet presAssocID="{81D5B8CF-83CB-4C9F-8ACF-7401C9B3C495}" presName="text1" presStyleCnt="0"/>
      <dgm:spPr/>
    </dgm:pt>
    <dgm:pt modelId="{D57349D0-696F-45DA-8530-D15DABE3E6B0}" type="pres">
      <dgm:prSet presAssocID="{81D5B8CF-83CB-4C9F-8ACF-7401C9B3C495}" presName="textRepeatNode" presStyleLbl="alignNode1" presStyleIdx="0" presStyleCnt="6">
        <dgm:presLayoutVars>
          <dgm:chMax val="0"/>
          <dgm:chPref val="0"/>
          <dgm:bulletEnabled val="1"/>
        </dgm:presLayoutVars>
      </dgm:prSet>
      <dgm:spPr/>
    </dgm:pt>
    <dgm:pt modelId="{B44AE1BB-69C3-4188-A2D7-CF3D814FE150}" type="pres">
      <dgm:prSet presAssocID="{81D5B8CF-83CB-4C9F-8ACF-7401C9B3C495}" presName="textaccent1" presStyleCnt="0"/>
      <dgm:spPr/>
    </dgm:pt>
    <dgm:pt modelId="{47F48E3E-2EB5-4AC5-8B90-167038333B25}" type="pres">
      <dgm:prSet presAssocID="{81D5B8CF-83CB-4C9F-8ACF-7401C9B3C495}" presName="accentRepeatNode" presStyleLbl="solidAlignAcc1" presStyleIdx="0" presStyleCnt="12"/>
      <dgm:spPr/>
    </dgm:pt>
    <dgm:pt modelId="{7F39ABBA-77A5-4695-80BC-E61EEE5ABF7C}" type="pres">
      <dgm:prSet presAssocID="{20434ED9-3978-43CE-A494-57AD65A83CC9}" presName="image1" presStyleCnt="0"/>
      <dgm:spPr/>
    </dgm:pt>
    <dgm:pt modelId="{A4F5E2EA-EB31-4738-90F7-31F5CC4F64DB}" type="pres">
      <dgm:prSet presAssocID="{20434ED9-3978-43CE-A494-57AD65A83CC9}" presName="imageRepeatNode" presStyleLbl="alignAcc1" presStyleIdx="0" presStyleCnt="6"/>
      <dgm:spPr/>
    </dgm:pt>
    <dgm:pt modelId="{F1994B3F-3EB0-4DA3-A51F-92B581FE3AFE}" type="pres">
      <dgm:prSet presAssocID="{20434ED9-3978-43CE-A494-57AD65A83CC9}" presName="imageaccent1" presStyleCnt="0"/>
      <dgm:spPr/>
    </dgm:pt>
    <dgm:pt modelId="{D0B16536-A6D6-4E91-8C4C-DADC09336467}" type="pres">
      <dgm:prSet presAssocID="{20434ED9-3978-43CE-A494-57AD65A83CC9}" presName="accentRepeatNode" presStyleLbl="solidAlignAcc1" presStyleIdx="1" presStyleCnt="12"/>
      <dgm:spPr/>
    </dgm:pt>
    <dgm:pt modelId="{03BB800F-7E3F-490E-B464-218DDE89861A}" type="pres">
      <dgm:prSet presAssocID="{7706110E-D0E7-4552-9AA5-68749FB9CC07}" presName="text2" presStyleCnt="0"/>
      <dgm:spPr/>
    </dgm:pt>
    <dgm:pt modelId="{87A0DB7E-10D8-44B4-81FE-EDB825AB3B5D}" type="pres">
      <dgm:prSet presAssocID="{7706110E-D0E7-4552-9AA5-68749FB9CC07}" presName="textRepeatNode" presStyleLbl="alignNode1" presStyleIdx="1" presStyleCnt="6">
        <dgm:presLayoutVars>
          <dgm:chMax val="0"/>
          <dgm:chPref val="0"/>
          <dgm:bulletEnabled val="1"/>
        </dgm:presLayoutVars>
      </dgm:prSet>
      <dgm:spPr/>
    </dgm:pt>
    <dgm:pt modelId="{D4A2A2C6-3DAA-44C2-8AFB-11F036D0F029}" type="pres">
      <dgm:prSet presAssocID="{7706110E-D0E7-4552-9AA5-68749FB9CC07}" presName="textaccent2" presStyleCnt="0"/>
      <dgm:spPr/>
    </dgm:pt>
    <dgm:pt modelId="{9AD2B7B1-E224-4EBF-A311-7162FFF8A644}" type="pres">
      <dgm:prSet presAssocID="{7706110E-D0E7-4552-9AA5-68749FB9CC07}" presName="accentRepeatNode" presStyleLbl="solidAlignAcc1" presStyleIdx="2" presStyleCnt="12"/>
      <dgm:spPr/>
    </dgm:pt>
    <dgm:pt modelId="{362DFB4F-277F-475B-BA40-222996A1439C}" type="pres">
      <dgm:prSet presAssocID="{E0FAE9D8-36B7-4CD8-8B57-A56F6F473DE3}" presName="image2" presStyleCnt="0"/>
      <dgm:spPr/>
    </dgm:pt>
    <dgm:pt modelId="{613C5F7D-AAB9-4840-8FE7-B15AEE673020}" type="pres">
      <dgm:prSet presAssocID="{E0FAE9D8-36B7-4CD8-8B57-A56F6F473DE3}" presName="imageRepeatNode" presStyleLbl="alignAcc1" presStyleIdx="1" presStyleCnt="6"/>
      <dgm:spPr/>
    </dgm:pt>
    <dgm:pt modelId="{5F4F8FB1-1138-4089-AEBD-EF2D6B6963D8}" type="pres">
      <dgm:prSet presAssocID="{E0FAE9D8-36B7-4CD8-8B57-A56F6F473DE3}" presName="imageaccent2" presStyleCnt="0"/>
      <dgm:spPr/>
    </dgm:pt>
    <dgm:pt modelId="{AF678CAB-36C1-40B6-B90F-D3D61BEA10E1}" type="pres">
      <dgm:prSet presAssocID="{E0FAE9D8-36B7-4CD8-8B57-A56F6F473DE3}" presName="accentRepeatNode" presStyleLbl="solidAlignAcc1" presStyleIdx="3" presStyleCnt="12"/>
      <dgm:spPr/>
    </dgm:pt>
    <dgm:pt modelId="{C48B64AE-CC0D-4168-961A-63C8711C3E20}" type="pres">
      <dgm:prSet presAssocID="{0F1D95E7-04B6-45E2-906A-983CF3CCAA03}" presName="text3" presStyleCnt="0"/>
      <dgm:spPr/>
    </dgm:pt>
    <dgm:pt modelId="{55EEF0EE-1A12-4546-8B57-0AD79AF0BBBB}" type="pres">
      <dgm:prSet presAssocID="{0F1D95E7-04B6-45E2-906A-983CF3CCAA03}" presName="textRepeatNode" presStyleLbl="alignNode1" presStyleIdx="2" presStyleCnt="6">
        <dgm:presLayoutVars>
          <dgm:chMax val="0"/>
          <dgm:chPref val="0"/>
          <dgm:bulletEnabled val="1"/>
        </dgm:presLayoutVars>
      </dgm:prSet>
      <dgm:spPr/>
    </dgm:pt>
    <dgm:pt modelId="{F0D03C44-9407-4D6A-B412-ED39DEAB31CC}" type="pres">
      <dgm:prSet presAssocID="{0F1D95E7-04B6-45E2-906A-983CF3CCAA03}" presName="textaccent3" presStyleCnt="0"/>
      <dgm:spPr/>
    </dgm:pt>
    <dgm:pt modelId="{66AAD0E0-1A5D-4494-B8C5-7270DE02D7E2}" type="pres">
      <dgm:prSet presAssocID="{0F1D95E7-04B6-45E2-906A-983CF3CCAA03}" presName="accentRepeatNode" presStyleLbl="solidAlignAcc1" presStyleIdx="4" presStyleCnt="12"/>
      <dgm:spPr/>
    </dgm:pt>
    <dgm:pt modelId="{1777E7AE-C42C-4117-839B-B07981174A9B}" type="pres">
      <dgm:prSet presAssocID="{A71463B4-AA0A-4665-BC48-2C9DD281A362}" presName="image3" presStyleCnt="0"/>
      <dgm:spPr/>
    </dgm:pt>
    <dgm:pt modelId="{E03896E2-6AD7-4E3D-857B-CD6FC5191A3A}" type="pres">
      <dgm:prSet presAssocID="{A71463B4-AA0A-4665-BC48-2C9DD281A362}" presName="imageRepeatNode" presStyleLbl="alignAcc1" presStyleIdx="2" presStyleCnt="6"/>
      <dgm:spPr/>
    </dgm:pt>
    <dgm:pt modelId="{307E5076-CEDA-42BC-9E5D-1A689DA8249D}" type="pres">
      <dgm:prSet presAssocID="{A71463B4-AA0A-4665-BC48-2C9DD281A362}" presName="imageaccent3" presStyleCnt="0"/>
      <dgm:spPr/>
    </dgm:pt>
    <dgm:pt modelId="{24CA3D9D-8259-4B52-869A-3BFD03621C9E}" type="pres">
      <dgm:prSet presAssocID="{A71463B4-AA0A-4665-BC48-2C9DD281A362}" presName="accentRepeatNode" presStyleLbl="solidAlignAcc1" presStyleIdx="5" presStyleCnt="12"/>
      <dgm:spPr/>
    </dgm:pt>
    <dgm:pt modelId="{63ABB6AF-D67F-4FE7-95EC-6426D1031C41}" type="pres">
      <dgm:prSet presAssocID="{835F175B-7450-4ABA-9426-351393755690}" presName="text4" presStyleCnt="0"/>
      <dgm:spPr/>
    </dgm:pt>
    <dgm:pt modelId="{57F523AD-9FD1-49A3-BBD8-09E2063AC7CE}" type="pres">
      <dgm:prSet presAssocID="{835F175B-7450-4ABA-9426-351393755690}" presName="textRepeatNode" presStyleLbl="alignNode1" presStyleIdx="3" presStyleCnt="6">
        <dgm:presLayoutVars>
          <dgm:chMax val="0"/>
          <dgm:chPref val="0"/>
          <dgm:bulletEnabled val="1"/>
        </dgm:presLayoutVars>
      </dgm:prSet>
      <dgm:spPr/>
    </dgm:pt>
    <dgm:pt modelId="{A2C6CB7E-3F62-4E32-91F0-C67A574A96DF}" type="pres">
      <dgm:prSet presAssocID="{835F175B-7450-4ABA-9426-351393755690}" presName="textaccent4" presStyleCnt="0"/>
      <dgm:spPr/>
    </dgm:pt>
    <dgm:pt modelId="{9D6AE231-8A56-4630-B766-426EBB8EFA4F}" type="pres">
      <dgm:prSet presAssocID="{835F175B-7450-4ABA-9426-351393755690}" presName="accentRepeatNode" presStyleLbl="solidAlignAcc1" presStyleIdx="6" presStyleCnt="12"/>
      <dgm:spPr/>
    </dgm:pt>
    <dgm:pt modelId="{04B37477-FF40-4BA0-8691-033ECE9E573E}" type="pres">
      <dgm:prSet presAssocID="{5F7F4A41-18DC-470C-A52F-7B920F1DB2CA}" presName="image4" presStyleCnt="0"/>
      <dgm:spPr/>
    </dgm:pt>
    <dgm:pt modelId="{A1EC8C07-AA39-43B5-94D3-76E47F38ACEC}" type="pres">
      <dgm:prSet presAssocID="{5F7F4A41-18DC-470C-A52F-7B920F1DB2CA}" presName="imageRepeatNode" presStyleLbl="alignAcc1" presStyleIdx="3" presStyleCnt="6"/>
      <dgm:spPr/>
    </dgm:pt>
    <dgm:pt modelId="{FD473D6C-201F-4EE8-85D9-DAB9862078C7}" type="pres">
      <dgm:prSet presAssocID="{5F7F4A41-18DC-470C-A52F-7B920F1DB2CA}" presName="imageaccent4" presStyleCnt="0"/>
      <dgm:spPr/>
    </dgm:pt>
    <dgm:pt modelId="{F57F235B-A7E2-43AC-97E3-FF6F92023DBC}" type="pres">
      <dgm:prSet presAssocID="{5F7F4A41-18DC-470C-A52F-7B920F1DB2CA}" presName="accentRepeatNode" presStyleLbl="solidAlignAcc1" presStyleIdx="7" presStyleCnt="12"/>
      <dgm:spPr/>
    </dgm:pt>
    <dgm:pt modelId="{63E06F82-D17B-4B60-8AE5-B25AAB1E1376}" type="pres">
      <dgm:prSet presAssocID="{576F2FF5-1A5F-45F8-A18D-E0D907F6BF9E}" presName="text5" presStyleCnt="0"/>
      <dgm:spPr/>
    </dgm:pt>
    <dgm:pt modelId="{CD3F3CD7-7F7D-47D4-934D-652AEF56BA97}" type="pres">
      <dgm:prSet presAssocID="{576F2FF5-1A5F-45F8-A18D-E0D907F6BF9E}" presName="textRepeatNode" presStyleLbl="alignNode1" presStyleIdx="4" presStyleCnt="6">
        <dgm:presLayoutVars>
          <dgm:chMax val="0"/>
          <dgm:chPref val="0"/>
          <dgm:bulletEnabled val="1"/>
        </dgm:presLayoutVars>
      </dgm:prSet>
      <dgm:spPr/>
    </dgm:pt>
    <dgm:pt modelId="{435F74CE-C20C-4B67-9C8D-381961091C0A}" type="pres">
      <dgm:prSet presAssocID="{576F2FF5-1A5F-45F8-A18D-E0D907F6BF9E}" presName="textaccent5" presStyleCnt="0"/>
      <dgm:spPr/>
    </dgm:pt>
    <dgm:pt modelId="{181519FD-8680-4710-9B97-1DC50099371B}" type="pres">
      <dgm:prSet presAssocID="{576F2FF5-1A5F-45F8-A18D-E0D907F6BF9E}" presName="accentRepeatNode" presStyleLbl="solidAlignAcc1" presStyleIdx="8" presStyleCnt="12"/>
      <dgm:spPr/>
    </dgm:pt>
    <dgm:pt modelId="{D8E2ADEB-85D2-4A81-A148-479FFFF6F188}" type="pres">
      <dgm:prSet presAssocID="{2D69ABCA-4765-4A24-AFA7-572C9CF57C36}" presName="image5" presStyleCnt="0"/>
      <dgm:spPr/>
    </dgm:pt>
    <dgm:pt modelId="{FF467B8E-9403-428B-9ACD-2BEBF488172E}" type="pres">
      <dgm:prSet presAssocID="{2D69ABCA-4765-4A24-AFA7-572C9CF57C36}" presName="imageRepeatNode" presStyleLbl="alignAcc1" presStyleIdx="4" presStyleCnt="6"/>
      <dgm:spPr/>
    </dgm:pt>
    <dgm:pt modelId="{A41AFBAA-E32F-4047-A84F-8EACD6F3943A}" type="pres">
      <dgm:prSet presAssocID="{2D69ABCA-4765-4A24-AFA7-572C9CF57C36}" presName="imageaccent5" presStyleCnt="0"/>
      <dgm:spPr/>
    </dgm:pt>
    <dgm:pt modelId="{C0BCB3C4-906A-4E47-95B1-3D0E3F8C614B}" type="pres">
      <dgm:prSet presAssocID="{2D69ABCA-4765-4A24-AFA7-572C9CF57C36}" presName="accentRepeatNode" presStyleLbl="solidAlignAcc1" presStyleIdx="9" presStyleCnt="12"/>
      <dgm:spPr/>
    </dgm:pt>
    <dgm:pt modelId="{032383AF-7A0E-453A-9875-25CA5D7C7C0A}" type="pres">
      <dgm:prSet presAssocID="{38B759FC-5E0E-4DC4-B480-8964BE5419A4}" presName="text6" presStyleCnt="0"/>
      <dgm:spPr/>
    </dgm:pt>
    <dgm:pt modelId="{8DCC8F80-68F9-4D71-A0D6-E7DDB6E4400C}" type="pres">
      <dgm:prSet presAssocID="{38B759FC-5E0E-4DC4-B480-8964BE5419A4}" presName="textRepeatNode" presStyleLbl="alignNode1" presStyleIdx="5" presStyleCnt="6">
        <dgm:presLayoutVars>
          <dgm:chMax val="0"/>
          <dgm:chPref val="0"/>
          <dgm:bulletEnabled val="1"/>
        </dgm:presLayoutVars>
      </dgm:prSet>
      <dgm:spPr/>
    </dgm:pt>
    <dgm:pt modelId="{7EF7251D-A795-4298-BB97-E6BEEFDB5ECF}" type="pres">
      <dgm:prSet presAssocID="{38B759FC-5E0E-4DC4-B480-8964BE5419A4}" presName="textaccent6" presStyleCnt="0"/>
      <dgm:spPr/>
    </dgm:pt>
    <dgm:pt modelId="{5C57E699-7B83-4A7F-A5ED-FA0A9B41986E}" type="pres">
      <dgm:prSet presAssocID="{38B759FC-5E0E-4DC4-B480-8964BE5419A4}" presName="accentRepeatNode" presStyleLbl="solidAlignAcc1" presStyleIdx="10" presStyleCnt="12"/>
      <dgm:spPr/>
    </dgm:pt>
    <dgm:pt modelId="{53F17571-A144-474C-A743-9CD40ECDFAF4}" type="pres">
      <dgm:prSet presAssocID="{81F9D5E9-CB77-483B-A37C-8F8F0D047B54}" presName="image6" presStyleCnt="0"/>
      <dgm:spPr/>
    </dgm:pt>
    <dgm:pt modelId="{1008CFCD-CFAA-46B9-A7EB-FCD5B4E7BC15}" type="pres">
      <dgm:prSet presAssocID="{81F9D5E9-CB77-483B-A37C-8F8F0D047B54}" presName="imageRepeatNode" presStyleLbl="alignAcc1" presStyleIdx="5" presStyleCnt="6"/>
      <dgm:spPr/>
    </dgm:pt>
    <dgm:pt modelId="{264B8B17-E684-4B18-B787-4F1F00B72113}" type="pres">
      <dgm:prSet presAssocID="{81F9D5E9-CB77-483B-A37C-8F8F0D047B54}" presName="imageaccent6" presStyleCnt="0"/>
      <dgm:spPr/>
    </dgm:pt>
    <dgm:pt modelId="{705B6A6E-85DC-42EC-AE3D-00488FE13DA1}" type="pres">
      <dgm:prSet presAssocID="{81F9D5E9-CB77-483B-A37C-8F8F0D047B54}" presName="accentRepeatNode" presStyleLbl="solidAlignAcc1" presStyleIdx="11" presStyleCnt="12"/>
      <dgm:spPr/>
    </dgm:pt>
  </dgm:ptLst>
  <dgm:cxnLst>
    <dgm:cxn modelId="{412CEB00-1460-458C-9FD9-881159F97F60}" type="presOf" srcId="{E0FAE9D8-36B7-4CD8-8B57-A56F6F473DE3}" destId="{613C5F7D-AAB9-4840-8FE7-B15AEE673020}" srcOrd="0" destOrd="0" presId="urn:microsoft.com/office/officeart/2008/layout/HexagonCluster"/>
    <dgm:cxn modelId="{1F607402-9DA5-43B4-8E12-B2E5C508FD1E}" type="presOf" srcId="{81F9D5E9-CB77-483B-A37C-8F8F0D047B54}" destId="{1008CFCD-CFAA-46B9-A7EB-FCD5B4E7BC15}" srcOrd="0" destOrd="0" presId="urn:microsoft.com/office/officeart/2008/layout/HexagonCluster"/>
    <dgm:cxn modelId="{045E220B-EDB5-48D6-8736-5303DE9F60C0}" type="presOf" srcId="{69A04FAC-62A1-4C2D-BD33-280EBB1048CE}" destId="{CA2CAB99-6D44-4723-B5CF-300FD1BFCC51}" srcOrd="0" destOrd="0" presId="urn:microsoft.com/office/officeart/2008/layout/HexagonCluster"/>
    <dgm:cxn modelId="{4F20AF5C-CB22-458C-A8DA-FCFE98563069}" srcId="{69A04FAC-62A1-4C2D-BD33-280EBB1048CE}" destId="{81D5B8CF-83CB-4C9F-8ACF-7401C9B3C495}" srcOrd="0" destOrd="0" parTransId="{AAF5E252-7179-4164-986D-5E0D45D1834D}" sibTransId="{20434ED9-3978-43CE-A494-57AD65A83CC9}"/>
    <dgm:cxn modelId="{94890866-517A-4E54-A35C-D9A5728EC3E6}" type="presOf" srcId="{A71463B4-AA0A-4665-BC48-2C9DD281A362}" destId="{E03896E2-6AD7-4E3D-857B-CD6FC5191A3A}" srcOrd="0" destOrd="0" presId="urn:microsoft.com/office/officeart/2008/layout/HexagonCluster"/>
    <dgm:cxn modelId="{CEA62147-ABEB-40A0-BBA8-76CA296A5288}" srcId="{69A04FAC-62A1-4C2D-BD33-280EBB1048CE}" destId="{576F2FF5-1A5F-45F8-A18D-E0D907F6BF9E}" srcOrd="4" destOrd="0" parTransId="{A0B92070-5BCB-47D0-97EE-42FF4CA63D50}" sibTransId="{2D69ABCA-4765-4A24-AFA7-572C9CF57C36}"/>
    <dgm:cxn modelId="{2791CA4A-B92B-41B9-B448-24E5E856914F}" srcId="{69A04FAC-62A1-4C2D-BD33-280EBB1048CE}" destId="{0F1D95E7-04B6-45E2-906A-983CF3CCAA03}" srcOrd="2" destOrd="0" parTransId="{D2DD6134-905F-466E-91AF-E1D3C03AF60E}" sibTransId="{A71463B4-AA0A-4665-BC48-2C9DD281A362}"/>
    <dgm:cxn modelId="{5FA7756E-77A4-40C4-9E2C-60DEDBA8ACBA}" srcId="{69A04FAC-62A1-4C2D-BD33-280EBB1048CE}" destId="{835F175B-7450-4ABA-9426-351393755690}" srcOrd="3" destOrd="0" parTransId="{3915A32F-6D7C-4036-BF27-EEBBBF5FC666}" sibTransId="{5F7F4A41-18DC-470C-A52F-7B920F1DB2CA}"/>
    <dgm:cxn modelId="{6783FC5A-8835-43C2-9634-4505C8CF0302}" type="presOf" srcId="{0F1D95E7-04B6-45E2-906A-983CF3CCAA03}" destId="{55EEF0EE-1A12-4546-8B57-0AD79AF0BBBB}" srcOrd="0" destOrd="0" presId="urn:microsoft.com/office/officeart/2008/layout/HexagonCluster"/>
    <dgm:cxn modelId="{9BECFE88-DB76-45ED-880C-934523270CB3}" srcId="{69A04FAC-62A1-4C2D-BD33-280EBB1048CE}" destId="{38B759FC-5E0E-4DC4-B480-8964BE5419A4}" srcOrd="5" destOrd="0" parTransId="{687D861D-458B-4D87-B364-4EBBA21248EA}" sibTransId="{81F9D5E9-CB77-483B-A37C-8F8F0D047B54}"/>
    <dgm:cxn modelId="{EB6273A8-5321-430C-9CD6-5BBB8F5CE52E}" type="presOf" srcId="{7706110E-D0E7-4552-9AA5-68749FB9CC07}" destId="{87A0DB7E-10D8-44B4-81FE-EDB825AB3B5D}" srcOrd="0" destOrd="0" presId="urn:microsoft.com/office/officeart/2008/layout/HexagonCluster"/>
    <dgm:cxn modelId="{7EE67CA9-0BC5-4FC2-9CAE-556664C4E507}" type="presOf" srcId="{2D69ABCA-4765-4A24-AFA7-572C9CF57C36}" destId="{FF467B8E-9403-428B-9ACD-2BEBF488172E}" srcOrd="0" destOrd="0" presId="urn:microsoft.com/office/officeart/2008/layout/HexagonCluster"/>
    <dgm:cxn modelId="{A5AB6DB3-254C-44D1-A49E-456E83DCE576}" type="presOf" srcId="{81D5B8CF-83CB-4C9F-8ACF-7401C9B3C495}" destId="{D57349D0-696F-45DA-8530-D15DABE3E6B0}" srcOrd="0" destOrd="0" presId="urn:microsoft.com/office/officeart/2008/layout/HexagonCluster"/>
    <dgm:cxn modelId="{5016E3B5-DC0C-43BB-AF74-66634D33208C}" type="presOf" srcId="{835F175B-7450-4ABA-9426-351393755690}" destId="{57F523AD-9FD1-49A3-BBD8-09E2063AC7CE}" srcOrd="0" destOrd="0" presId="urn:microsoft.com/office/officeart/2008/layout/HexagonCluster"/>
    <dgm:cxn modelId="{1C878CB7-83FD-4D0C-8D7A-D188F77637B2}" type="presOf" srcId="{576F2FF5-1A5F-45F8-A18D-E0D907F6BF9E}" destId="{CD3F3CD7-7F7D-47D4-934D-652AEF56BA97}" srcOrd="0" destOrd="0" presId="urn:microsoft.com/office/officeart/2008/layout/HexagonCluster"/>
    <dgm:cxn modelId="{D747B3E1-DD62-4C71-8791-929380CA77DD}" srcId="{69A04FAC-62A1-4C2D-BD33-280EBB1048CE}" destId="{7706110E-D0E7-4552-9AA5-68749FB9CC07}" srcOrd="1" destOrd="0" parTransId="{607D054E-5539-4676-9D8A-B1FEB132CFF4}" sibTransId="{E0FAE9D8-36B7-4CD8-8B57-A56F6F473DE3}"/>
    <dgm:cxn modelId="{77D7D7EF-5F58-4189-ADF3-D93A166A8F28}" type="presOf" srcId="{20434ED9-3978-43CE-A494-57AD65A83CC9}" destId="{A4F5E2EA-EB31-4738-90F7-31F5CC4F64DB}" srcOrd="0" destOrd="0" presId="urn:microsoft.com/office/officeart/2008/layout/HexagonCluster"/>
    <dgm:cxn modelId="{BB1B90F7-F848-4590-A777-A095B583ECAA}" type="presOf" srcId="{5F7F4A41-18DC-470C-A52F-7B920F1DB2CA}" destId="{A1EC8C07-AA39-43B5-94D3-76E47F38ACEC}" srcOrd="0" destOrd="0" presId="urn:microsoft.com/office/officeart/2008/layout/HexagonCluster"/>
    <dgm:cxn modelId="{61D8FEFF-BA2B-4D37-9F26-31F015ADEE48}" type="presOf" srcId="{38B759FC-5E0E-4DC4-B480-8964BE5419A4}" destId="{8DCC8F80-68F9-4D71-A0D6-E7DDB6E4400C}" srcOrd="0" destOrd="0" presId="urn:microsoft.com/office/officeart/2008/layout/HexagonCluster"/>
    <dgm:cxn modelId="{56DE5C6B-194E-48EE-8AC2-1FCF21BFBB8C}" type="presParOf" srcId="{CA2CAB99-6D44-4723-B5CF-300FD1BFCC51}" destId="{3C266968-C660-478B-8F18-ED9520A8A58F}" srcOrd="0" destOrd="0" presId="urn:microsoft.com/office/officeart/2008/layout/HexagonCluster"/>
    <dgm:cxn modelId="{3C01FD35-7F8A-45AE-B39E-1E5D75F5F1F6}" type="presParOf" srcId="{3C266968-C660-478B-8F18-ED9520A8A58F}" destId="{D57349D0-696F-45DA-8530-D15DABE3E6B0}" srcOrd="0" destOrd="0" presId="urn:microsoft.com/office/officeart/2008/layout/HexagonCluster"/>
    <dgm:cxn modelId="{A9D308C3-BD05-4878-840B-C3A9C8842A38}" type="presParOf" srcId="{CA2CAB99-6D44-4723-B5CF-300FD1BFCC51}" destId="{B44AE1BB-69C3-4188-A2D7-CF3D814FE150}" srcOrd="1" destOrd="0" presId="urn:microsoft.com/office/officeart/2008/layout/HexagonCluster"/>
    <dgm:cxn modelId="{4B3DBE55-CE13-4CEF-B7EF-6042DE3E7D58}" type="presParOf" srcId="{B44AE1BB-69C3-4188-A2D7-CF3D814FE150}" destId="{47F48E3E-2EB5-4AC5-8B90-167038333B25}" srcOrd="0" destOrd="0" presId="urn:microsoft.com/office/officeart/2008/layout/HexagonCluster"/>
    <dgm:cxn modelId="{0B8B3522-A323-4BC7-814C-81A6E69AA70E}" type="presParOf" srcId="{CA2CAB99-6D44-4723-B5CF-300FD1BFCC51}" destId="{7F39ABBA-77A5-4695-80BC-E61EEE5ABF7C}" srcOrd="2" destOrd="0" presId="urn:microsoft.com/office/officeart/2008/layout/HexagonCluster"/>
    <dgm:cxn modelId="{450E4C3A-099D-42C0-8439-D7A557676516}" type="presParOf" srcId="{7F39ABBA-77A5-4695-80BC-E61EEE5ABF7C}" destId="{A4F5E2EA-EB31-4738-90F7-31F5CC4F64DB}" srcOrd="0" destOrd="0" presId="urn:microsoft.com/office/officeart/2008/layout/HexagonCluster"/>
    <dgm:cxn modelId="{4FBBBEEF-7104-40B0-8D5E-5E56DA98EB5E}" type="presParOf" srcId="{CA2CAB99-6D44-4723-B5CF-300FD1BFCC51}" destId="{F1994B3F-3EB0-4DA3-A51F-92B581FE3AFE}" srcOrd="3" destOrd="0" presId="urn:microsoft.com/office/officeart/2008/layout/HexagonCluster"/>
    <dgm:cxn modelId="{CFA1FF76-5B2F-4DB4-8697-2B8EE990A073}" type="presParOf" srcId="{F1994B3F-3EB0-4DA3-A51F-92B581FE3AFE}" destId="{D0B16536-A6D6-4E91-8C4C-DADC09336467}" srcOrd="0" destOrd="0" presId="urn:microsoft.com/office/officeart/2008/layout/HexagonCluster"/>
    <dgm:cxn modelId="{56A8F926-3380-4C0E-A4F5-A66F99855AAB}" type="presParOf" srcId="{CA2CAB99-6D44-4723-B5CF-300FD1BFCC51}" destId="{03BB800F-7E3F-490E-B464-218DDE89861A}" srcOrd="4" destOrd="0" presId="urn:microsoft.com/office/officeart/2008/layout/HexagonCluster"/>
    <dgm:cxn modelId="{1FE4B420-1507-43F1-B18F-0E658BA4BD5D}" type="presParOf" srcId="{03BB800F-7E3F-490E-B464-218DDE89861A}" destId="{87A0DB7E-10D8-44B4-81FE-EDB825AB3B5D}" srcOrd="0" destOrd="0" presId="urn:microsoft.com/office/officeart/2008/layout/HexagonCluster"/>
    <dgm:cxn modelId="{D80BB5A3-21F8-408D-B0DC-07F2392DBCC7}" type="presParOf" srcId="{CA2CAB99-6D44-4723-B5CF-300FD1BFCC51}" destId="{D4A2A2C6-3DAA-44C2-8AFB-11F036D0F029}" srcOrd="5" destOrd="0" presId="urn:microsoft.com/office/officeart/2008/layout/HexagonCluster"/>
    <dgm:cxn modelId="{4640D394-0427-42F3-8F7C-29384A60E0BB}" type="presParOf" srcId="{D4A2A2C6-3DAA-44C2-8AFB-11F036D0F029}" destId="{9AD2B7B1-E224-4EBF-A311-7162FFF8A644}" srcOrd="0" destOrd="0" presId="urn:microsoft.com/office/officeart/2008/layout/HexagonCluster"/>
    <dgm:cxn modelId="{E61CA1DD-C9AD-488B-A4E9-C7AB73D6B237}" type="presParOf" srcId="{CA2CAB99-6D44-4723-B5CF-300FD1BFCC51}" destId="{362DFB4F-277F-475B-BA40-222996A1439C}" srcOrd="6" destOrd="0" presId="urn:microsoft.com/office/officeart/2008/layout/HexagonCluster"/>
    <dgm:cxn modelId="{95BAD6C5-E731-491B-9C44-EBAEC2C57AE1}" type="presParOf" srcId="{362DFB4F-277F-475B-BA40-222996A1439C}" destId="{613C5F7D-AAB9-4840-8FE7-B15AEE673020}" srcOrd="0" destOrd="0" presId="urn:microsoft.com/office/officeart/2008/layout/HexagonCluster"/>
    <dgm:cxn modelId="{22E7E6DC-5CFE-442C-AC03-FEA8C17577E2}" type="presParOf" srcId="{CA2CAB99-6D44-4723-B5CF-300FD1BFCC51}" destId="{5F4F8FB1-1138-4089-AEBD-EF2D6B6963D8}" srcOrd="7" destOrd="0" presId="urn:microsoft.com/office/officeart/2008/layout/HexagonCluster"/>
    <dgm:cxn modelId="{BB0B7E37-0711-43C7-AD45-C0C83A37B588}" type="presParOf" srcId="{5F4F8FB1-1138-4089-AEBD-EF2D6B6963D8}" destId="{AF678CAB-36C1-40B6-B90F-D3D61BEA10E1}" srcOrd="0" destOrd="0" presId="urn:microsoft.com/office/officeart/2008/layout/HexagonCluster"/>
    <dgm:cxn modelId="{5EB68606-6B5B-4925-922C-86C789DBD901}" type="presParOf" srcId="{CA2CAB99-6D44-4723-B5CF-300FD1BFCC51}" destId="{C48B64AE-CC0D-4168-961A-63C8711C3E20}" srcOrd="8" destOrd="0" presId="urn:microsoft.com/office/officeart/2008/layout/HexagonCluster"/>
    <dgm:cxn modelId="{BB5BC5F3-5F30-417E-87DC-8075708F10FE}" type="presParOf" srcId="{C48B64AE-CC0D-4168-961A-63C8711C3E20}" destId="{55EEF0EE-1A12-4546-8B57-0AD79AF0BBBB}" srcOrd="0" destOrd="0" presId="urn:microsoft.com/office/officeart/2008/layout/HexagonCluster"/>
    <dgm:cxn modelId="{EEC8F913-B63E-4E40-8ADE-13F0B4A835DD}" type="presParOf" srcId="{CA2CAB99-6D44-4723-B5CF-300FD1BFCC51}" destId="{F0D03C44-9407-4D6A-B412-ED39DEAB31CC}" srcOrd="9" destOrd="0" presId="urn:microsoft.com/office/officeart/2008/layout/HexagonCluster"/>
    <dgm:cxn modelId="{7ADB6A61-1BAD-4D9B-8D7A-6DF54B23FBBA}" type="presParOf" srcId="{F0D03C44-9407-4D6A-B412-ED39DEAB31CC}" destId="{66AAD0E0-1A5D-4494-B8C5-7270DE02D7E2}" srcOrd="0" destOrd="0" presId="urn:microsoft.com/office/officeart/2008/layout/HexagonCluster"/>
    <dgm:cxn modelId="{A1934E65-7728-44CE-B154-D55C662402E6}" type="presParOf" srcId="{CA2CAB99-6D44-4723-B5CF-300FD1BFCC51}" destId="{1777E7AE-C42C-4117-839B-B07981174A9B}" srcOrd="10" destOrd="0" presId="urn:microsoft.com/office/officeart/2008/layout/HexagonCluster"/>
    <dgm:cxn modelId="{98379082-18DB-4126-8A3A-E14D9F8B4459}" type="presParOf" srcId="{1777E7AE-C42C-4117-839B-B07981174A9B}" destId="{E03896E2-6AD7-4E3D-857B-CD6FC5191A3A}" srcOrd="0" destOrd="0" presId="urn:microsoft.com/office/officeart/2008/layout/HexagonCluster"/>
    <dgm:cxn modelId="{A2D99802-E6F3-4DE5-9D8C-F782399C363B}" type="presParOf" srcId="{CA2CAB99-6D44-4723-B5CF-300FD1BFCC51}" destId="{307E5076-CEDA-42BC-9E5D-1A689DA8249D}" srcOrd="11" destOrd="0" presId="urn:microsoft.com/office/officeart/2008/layout/HexagonCluster"/>
    <dgm:cxn modelId="{468B4B25-3874-4304-9553-D762929B8812}" type="presParOf" srcId="{307E5076-CEDA-42BC-9E5D-1A689DA8249D}" destId="{24CA3D9D-8259-4B52-869A-3BFD03621C9E}" srcOrd="0" destOrd="0" presId="urn:microsoft.com/office/officeart/2008/layout/HexagonCluster"/>
    <dgm:cxn modelId="{EC9DDCAD-5635-4CA5-BD27-5639483BB609}" type="presParOf" srcId="{CA2CAB99-6D44-4723-B5CF-300FD1BFCC51}" destId="{63ABB6AF-D67F-4FE7-95EC-6426D1031C41}" srcOrd="12" destOrd="0" presId="urn:microsoft.com/office/officeart/2008/layout/HexagonCluster"/>
    <dgm:cxn modelId="{960BBE57-81E5-42F9-B3B4-19F6FD864279}" type="presParOf" srcId="{63ABB6AF-D67F-4FE7-95EC-6426D1031C41}" destId="{57F523AD-9FD1-49A3-BBD8-09E2063AC7CE}" srcOrd="0" destOrd="0" presId="urn:microsoft.com/office/officeart/2008/layout/HexagonCluster"/>
    <dgm:cxn modelId="{8553D0AF-724F-4B4D-8720-D9027F6A0267}" type="presParOf" srcId="{CA2CAB99-6D44-4723-B5CF-300FD1BFCC51}" destId="{A2C6CB7E-3F62-4E32-91F0-C67A574A96DF}" srcOrd="13" destOrd="0" presId="urn:microsoft.com/office/officeart/2008/layout/HexagonCluster"/>
    <dgm:cxn modelId="{FB745B92-CB12-448F-A084-C4282B69B027}" type="presParOf" srcId="{A2C6CB7E-3F62-4E32-91F0-C67A574A96DF}" destId="{9D6AE231-8A56-4630-B766-426EBB8EFA4F}" srcOrd="0" destOrd="0" presId="urn:microsoft.com/office/officeart/2008/layout/HexagonCluster"/>
    <dgm:cxn modelId="{335CBE86-B36E-4769-9BC9-D734120E748A}" type="presParOf" srcId="{CA2CAB99-6D44-4723-B5CF-300FD1BFCC51}" destId="{04B37477-FF40-4BA0-8691-033ECE9E573E}" srcOrd="14" destOrd="0" presId="urn:microsoft.com/office/officeart/2008/layout/HexagonCluster"/>
    <dgm:cxn modelId="{97DD3BC0-3836-4358-9DA2-10B7CF9CC2F2}" type="presParOf" srcId="{04B37477-FF40-4BA0-8691-033ECE9E573E}" destId="{A1EC8C07-AA39-43B5-94D3-76E47F38ACEC}" srcOrd="0" destOrd="0" presId="urn:microsoft.com/office/officeart/2008/layout/HexagonCluster"/>
    <dgm:cxn modelId="{9C9A7C68-201B-4246-8987-709886BA2B8F}" type="presParOf" srcId="{CA2CAB99-6D44-4723-B5CF-300FD1BFCC51}" destId="{FD473D6C-201F-4EE8-85D9-DAB9862078C7}" srcOrd="15" destOrd="0" presId="urn:microsoft.com/office/officeart/2008/layout/HexagonCluster"/>
    <dgm:cxn modelId="{BACAB0C3-3F44-46A7-9282-F909E811BF4C}" type="presParOf" srcId="{FD473D6C-201F-4EE8-85D9-DAB9862078C7}" destId="{F57F235B-A7E2-43AC-97E3-FF6F92023DBC}" srcOrd="0" destOrd="0" presId="urn:microsoft.com/office/officeart/2008/layout/HexagonCluster"/>
    <dgm:cxn modelId="{B981BC5B-BFB2-4E90-861E-13DA6C07932A}" type="presParOf" srcId="{CA2CAB99-6D44-4723-B5CF-300FD1BFCC51}" destId="{63E06F82-D17B-4B60-8AE5-B25AAB1E1376}" srcOrd="16" destOrd="0" presId="urn:microsoft.com/office/officeart/2008/layout/HexagonCluster"/>
    <dgm:cxn modelId="{CFE1FAA5-0633-43A1-8DE3-79625DE485D6}" type="presParOf" srcId="{63E06F82-D17B-4B60-8AE5-B25AAB1E1376}" destId="{CD3F3CD7-7F7D-47D4-934D-652AEF56BA97}" srcOrd="0" destOrd="0" presId="urn:microsoft.com/office/officeart/2008/layout/HexagonCluster"/>
    <dgm:cxn modelId="{E6ACECEE-FE89-4AF6-8E93-C598E2C3387C}" type="presParOf" srcId="{CA2CAB99-6D44-4723-B5CF-300FD1BFCC51}" destId="{435F74CE-C20C-4B67-9C8D-381961091C0A}" srcOrd="17" destOrd="0" presId="urn:microsoft.com/office/officeart/2008/layout/HexagonCluster"/>
    <dgm:cxn modelId="{E13DDB56-B693-4A62-9A89-FE07A1E16FB9}" type="presParOf" srcId="{435F74CE-C20C-4B67-9C8D-381961091C0A}" destId="{181519FD-8680-4710-9B97-1DC50099371B}" srcOrd="0" destOrd="0" presId="urn:microsoft.com/office/officeart/2008/layout/HexagonCluster"/>
    <dgm:cxn modelId="{72268C2D-2EDD-4202-870D-DBEBF71E7DDF}" type="presParOf" srcId="{CA2CAB99-6D44-4723-B5CF-300FD1BFCC51}" destId="{D8E2ADEB-85D2-4A81-A148-479FFFF6F188}" srcOrd="18" destOrd="0" presId="urn:microsoft.com/office/officeart/2008/layout/HexagonCluster"/>
    <dgm:cxn modelId="{EB30B7B5-BA4C-4596-AEE4-E5A62530B131}" type="presParOf" srcId="{D8E2ADEB-85D2-4A81-A148-479FFFF6F188}" destId="{FF467B8E-9403-428B-9ACD-2BEBF488172E}" srcOrd="0" destOrd="0" presId="urn:microsoft.com/office/officeart/2008/layout/HexagonCluster"/>
    <dgm:cxn modelId="{B002C53E-2AB6-4011-A5EA-B1F551DBE01A}" type="presParOf" srcId="{CA2CAB99-6D44-4723-B5CF-300FD1BFCC51}" destId="{A41AFBAA-E32F-4047-A84F-8EACD6F3943A}" srcOrd="19" destOrd="0" presId="urn:microsoft.com/office/officeart/2008/layout/HexagonCluster"/>
    <dgm:cxn modelId="{7D53D3B0-B9A8-4A2D-9BD2-123A4C351AD5}" type="presParOf" srcId="{A41AFBAA-E32F-4047-A84F-8EACD6F3943A}" destId="{C0BCB3C4-906A-4E47-95B1-3D0E3F8C614B}" srcOrd="0" destOrd="0" presId="urn:microsoft.com/office/officeart/2008/layout/HexagonCluster"/>
    <dgm:cxn modelId="{20DF696B-3AE6-44B0-BE7E-5212E6515D9B}" type="presParOf" srcId="{CA2CAB99-6D44-4723-B5CF-300FD1BFCC51}" destId="{032383AF-7A0E-453A-9875-25CA5D7C7C0A}" srcOrd="20" destOrd="0" presId="urn:microsoft.com/office/officeart/2008/layout/HexagonCluster"/>
    <dgm:cxn modelId="{CE8F0891-4397-4508-9715-3B9BD324B33C}" type="presParOf" srcId="{032383AF-7A0E-453A-9875-25CA5D7C7C0A}" destId="{8DCC8F80-68F9-4D71-A0D6-E7DDB6E4400C}" srcOrd="0" destOrd="0" presId="urn:microsoft.com/office/officeart/2008/layout/HexagonCluster"/>
    <dgm:cxn modelId="{0C626ED7-CB7D-41A6-B7F4-B2E94B0AAB6D}" type="presParOf" srcId="{CA2CAB99-6D44-4723-B5CF-300FD1BFCC51}" destId="{7EF7251D-A795-4298-BB97-E6BEEFDB5ECF}" srcOrd="21" destOrd="0" presId="urn:microsoft.com/office/officeart/2008/layout/HexagonCluster"/>
    <dgm:cxn modelId="{999F10C7-7706-4949-9A0A-5023DA2BE6EB}" type="presParOf" srcId="{7EF7251D-A795-4298-BB97-E6BEEFDB5ECF}" destId="{5C57E699-7B83-4A7F-A5ED-FA0A9B41986E}" srcOrd="0" destOrd="0" presId="urn:microsoft.com/office/officeart/2008/layout/HexagonCluster"/>
    <dgm:cxn modelId="{4F343AE0-57BD-4775-A1EC-FF498893D40B}" type="presParOf" srcId="{CA2CAB99-6D44-4723-B5CF-300FD1BFCC51}" destId="{53F17571-A144-474C-A743-9CD40ECDFAF4}" srcOrd="22" destOrd="0" presId="urn:microsoft.com/office/officeart/2008/layout/HexagonCluster"/>
    <dgm:cxn modelId="{69EB4806-A293-4CA8-AF27-DFEF4F41A168}" type="presParOf" srcId="{53F17571-A144-474C-A743-9CD40ECDFAF4}" destId="{1008CFCD-CFAA-46B9-A7EB-FCD5B4E7BC15}" srcOrd="0" destOrd="0" presId="urn:microsoft.com/office/officeart/2008/layout/HexagonCluster"/>
    <dgm:cxn modelId="{516B5184-3EBE-42CD-A379-33027E78C489}" type="presParOf" srcId="{CA2CAB99-6D44-4723-B5CF-300FD1BFCC51}" destId="{264B8B17-E684-4B18-B787-4F1F00B72113}" srcOrd="23" destOrd="0" presId="urn:microsoft.com/office/officeart/2008/layout/HexagonCluster"/>
    <dgm:cxn modelId="{4846883B-CDB1-4C41-AA03-A068C566CCA2}" type="presParOf" srcId="{264B8B17-E684-4B18-B787-4F1F00B72113}" destId="{705B6A6E-85DC-42EC-AE3D-00488FE13DA1}"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349D0-696F-45DA-8530-D15DABE3E6B0}">
      <dsp:nvSpPr>
        <dsp:cNvPr id="0" name=""/>
        <dsp:cNvSpPr/>
      </dsp:nvSpPr>
      <dsp:spPr>
        <a:xfrm>
          <a:off x="1978761" y="3530711"/>
          <a:ext cx="2299411" cy="1974469"/>
        </a:xfrm>
        <a:prstGeom prst="hexagon">
          <a:avLst>
            <a:gd name="adj" fmla="val 25000"/>
            <a:gd name="vf" fmla="val 11547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IN" sz="1700" kern="1200" dirty="0"/>
            <a:t>Healthcare</a:t>
          </a:r>
        </a:p>
      </dsp:txBody>
      <dsp:txXfrm>
        <a:off x="2334918" y="3836537"/>
        <a:ext cx="1587097" cy="1362817"/>
      </dsp:txXfrm>
    </dsp:sp>
    <dsp:sp modelId="{47F48E3E-2EB5-4AC5-8B90-167038333B25}">
      <dsp:nvSpPr>
        <dsp:cNvPr id="0" name=""/>
        <dsp:cNvSpPr/>
      </dsp:nvSpPr>
      <dsp:spPr>
        <a:xfrm>
          <a:off x="2033625" y="4413692"/>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F5E2EA-EB31-4738-90F7-31F5CC4F64DB}">
      <dsp:nvSpPr>
        <dsp:cNvPr id="0" name=""/>
        <dsp:cNvSpPr/>
      </dsp:nvSpPr>
      <dsp:spPr>
        <a:xfrm>
          <a:off x="0" y="2439222"/>
          <a:ext cx="2299411" cy="1974469"/>
        </a:xfrm>
        <a:prstGeom prst="hexagon">
          <a:avLst>
            <a:gd name="adj" fmla="val 25000"/>
            <a:gd name="vf" fmla="val 11547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B16536-A6D6-4E91-8C4C-DADC09336467}">
      <dsp:nvSpPr>
        <dsp:cNvPr id="0" name=""/>
        <dsp:cNvSpPr/>
      </dsp:nvSpPr>
      <dsp:spPr>
        <a:xfrm>
          <a:off x="1575206" y="4151785"/>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890990"/>
              <a:satOff val="-3707"/>
              <a:lumOff val="8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A0DB7E-10D8-44B4-81FE-EDB825AB3B5D}">
      <dsp:nvSpPr>
        <dsp:cNvPr id="0" name=""/>
        <dsp:cNvSpPr/>
      </dsp:nvSpPr>
      <dsp:spPr>
        <a:xfrm>
          <a:off x="3957523" y="2433501"/>
          <a:ext cx="2299411" cy="1974469"/>
        </a:xfrm>
        <a:prstGeom prst="hexagon">
          <a:avLst>
            <a:gd name="adj" fmla="val 25000"/>
            <a:gd name="vf" fmla="val 115470"/>
          </a:avLst>
        </a:prstGeom>
        <a:solidFill>
          <a:schemeClr val="accent4">
            <a:hueOff val="1960178"/>
            <a:satOff val="-8155"/>
            <a:lumOff val="1922"/>
            <a:alphaOff val="0"/>
          </a:schemeClr>
        </a:solidFill>
        <a:ln w="12700" cap="flat" cmpd="sng" algn="ctr">
          <a:solidFill>
            <a:schemeClr val="accent4">
              <a:hueOff val="1960178"/>
              <a:satOff val="-8155"/>
              <a:lumOff val="1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IN" sz="1700" kern="1200" dirty="0"/>
            <a:t>Robotics</a:t>
          </a:r>
        </a:p>
      </dsp:txBody>
      <dsp:txXfrm>
        <a:off x="4313680" y="2739327"/>
        <a:ext cx="1587097" cy="1362817"/>
      </dsp:txXfrm>
    </dsp:sp>
    <dsp:sp modelId="{9AD2B7B1-E224-4EBF-A311-7162FFF8A644}">
      <dsp:nvSpPr>
        <dsp:cNvPr id="0" name=""/>
        <dsp:cNvSpPr/>
      </dsp:nvSpPr>
      <dsp:spPr>
        <a:xfrm>
          <a:off x="5540044" y="4140978"/>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1781980"/>
              <a:satOff val="-7414"/>
              <a:lumOff val="1747"/>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3C5F7D-AAB9-4840-8FE7-B15AEE673020}">
      <dsp:nvSpPr>
        <dsp:cNvPr id="0" name=""/>
        <dsp:cNvSpPr/>
      </dsp:nvSpPr>
      <dsp:spPr>
        <a:xfrm>
          <a:off x="5935065" y="3526897"/>
          <a:ext cx="2299411" cy="1974469"/>
        </a:xfrm>
        <a:prstGeom prst="hexagon">
          <a:avLst>
            <a:gd name="adj" fmla="val 25000"/>
            <a:gd name="vf" fmla="val 11547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a:ln w="12700" cap="flat" cmpd="sng" algn="ctr">
          <a:solidFill>
            <a:schemeClr val="accent4">
              <a:hueOff val="1960178"/>
              <a:satOff val="-8155"/>
              <a:lumOff val="1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678CAB-36C1-40B6-B90F-D3D61BEA10E1}">
      <dsp:nvSpPr>
        <dsp:cNvPr id="0" name=""/>
        <dsp:cNvSpPr/>
      </dsp:nvSpPr>
      <dsp:spPr>
        <a:xfrm>
          <a:off x="5991148" y="4405427"/>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2672970"/>
              <a:satOff val="-11121"/>
              <a:lumOff val="262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EEF0EE-1A12-4546-8B57-0AD79AF0BBBB}">
      <dsp:nvSpPr>
        <dsp:cNvPr id="0" name=""/>
        <dsp:cNvSpPr/>
      </dsp:nvSpPr>
      <dsp:spPr>
        <a:xfrm>
          <a:off x="1978761" y="1348369"/>
          <a:ext cx="2299411" cy="1974469"/>
        </a:xfrm>
        <a:prstGeom prst="hexagon">
          <a:avLst>
            <a:gd name="adj" fmla="val 25000"/>
            <a:gd name="vf" fmla="val 115470"/>
          </a:avLst>
        </a:prstGeom>
        <a:solidFill>
          <a:schemeClr val="accent4">
            <a:hueOff val="3920356"/>
            <a:satOff val="-16311"/>
            <a:lumOff val="3843"/>
            <a:alphaOff val="0"/>
          </a:schemeClr>
        </a:solidFill>
        <a:ln w="12700" cap="flat" cmpd="sng" algn="ctr">
          <a:solidFill>
            <a:schemeClr val="accent4">
              <a:hueOff val="3920356"/>
              <a:satOff val="-16311"/>
              <a:lumOff val="3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IN" sz="1700" kern="1200" dirty="0"/>
            <a:t>Marketing</a:t>
          </a:r>
        </a:p>
      </dsp:txBody>
      <dsp:txXfrm>
        <a:off x="2334918" y="1654195"/>
        <a:ext cx="1587097" cy="1362817"/>
      </dsp:txXfrm>
    </dsp:sp>
    <dsp:sp modelId="{66AAD0E0-1A5D-4494-B8C5-7270DE02D7E2}">
      <dsp:nvSpPr>
        <dsp:cNvPr id="0" name=""/>
        <dsp:cNvSpPr/>
      </dsp:nvSpPr>
      <dsp:spPr>
        <a:xfrm>
          <a:off x="3553967" y="1385875"/>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3563960"/>
              <a:satOff val="-14828"/>
              <a:lumOff val="34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3896E2-6AD7-4E3D-857B-CD6FC5191A3A}">
      <dsp:nvSpPr>
        <dsp:cNvPr id="0" name=""/>
        <dsp:cNvSpPr/>
      </dsp:nvSpPr>
      <dsp:spPr>
        <a:xfrm>
          <a:off x="3957523" y="250523"/>
          <a:ext cx="2299411" cy="1974469"/>
        </a:xfrm>
        <a:prstGeom prst="hexagon">
          <a:avLst>
            <a:gd name="adj" fmla="val 25000"/>
            <a:gd name="vf" fmla="val 11547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w="12700" cap="flat" cmpd="sng" algn="ctr">
          <a:solidFill>
            <a:schemeClr val="accent4">
              <a:hueOff val="3920356"/>
              <a:satOff val="-16311"/>
              <a:lumOff val="3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CA3D9D-8259-4B52-869A-3BFD03621C9E}">
      <dsp:nvSpPr>
        <dsp:cNvPr id="0" name=""/>
        <dsp:cNvSpPr/>
      </dsp:nvSpPr>
      <dsp:spPr>
        <a:xfrm>
          <a:off x="4022140" y="1125240"/>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4454951"/>
              <a:satOff val="-18535"/>
              <a:lumOff val="4367"/>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F523AD-9FD1-49A3-BBD8-09E2063AC7CE}">
      <dsp:nvSpPr>
        <dsp:cNvPr id="0" name=""/>
        <dsp:cNvSpPr/>
      </dsp:nvSpPr>
      <dsp:spPr>
        <a:xfrm>
          <a:off x="5935065" y="1343919"/>
          <a:ext cx="2299411" cy="1974469"/>
        </a:xfrm>
        <a:prstGeom prst="hexagon">
          <a:avLst>
            <a:gd name="adj" fmla="val 25000"/>
            <a:gd name="vf" fmla="val 115470"/>
          </a:avLst>
        </a:prstGeom>
        <a:solidFill>
          <a:schemeClr val="accent4">
            <a:hueOff val="5880535"/>
            <a:satOff val="-24466"/>
            <a:lumOff val="5765"/>
            <a:alphaOff val="0"/>
          </a:schemeClr>
        </a:solidFill>
        <a:ln w="12700" cap="flat" cmpd="sng" algn="ctr">
          <a:solidFill>
            <a:schemeClr val="accent4">
              <a:hueOff val="5880535"/>
              <a:satOff val="-24466"/>
              <a:lumOff val="5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IN" sz="1700" kern="1200" dirty="0"/>
            <a:t>Business Analytics</a:t>
          </a:r>
        </a:p>
      </dsp:txBody>
      <dsp:txXfrm>
        <a:off x="6291222" y="1649745"/>
        <a:ext cx="1587097" cy="1362817"/>
      </dsp:txXfrm>
    </dsp:sp>
    <dsp:sp modelId="{9D6AE231-8A56-4630-B766-426EBB8EFA4F}">
      <dsp:nvSpPr>
        <dsp:cNvPr id="0" name=""/>
        <dsp:cNvSpPr/>
      </dsp:nvSpPr>
      <dsp:spPr>
        <a:xfrm>
          <a:off x="7924800" y="2218636"/>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5345940"/>
              <a:satOff val="-22242"/>
              <a:lumOff val="52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EC8C07-AA39-43B5-94D3-76E47F38ACEC}">
      <dsp:nvSpPr>
        <dsp:cNvPr id="0" name=""/>
        <dsp:cNvSpPr/>
      </dsp:nvSpPr>
      <dsp:spPr>
        <a:xfrm>
          <a:off x="7913827" y="2453843"/>
          <a:ext cx="2299411" cy="1974469"/>
        </a:xfrm>
        <a:prstGeom prst="hexagon">
          <a:avLst>
            <a:gd name="adj" fmla="val 25000"/>
            <a:gd name="vf" fmla="val 115470"/>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12700" cap="flat" cmpd="sng" algn="ctr">
          <a:solidFill>
            <a:schemeClr val="accent4">
              <a:hueOff val="5880535"/>
              <a:satOff val="-24466"/>
              <a:lumOff val="5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7F235B-A7E2-43AC-97E3-FF6F92023DBC}">
      <dsp:nvSpPr>
        <dsp:cNvPr id="0" name=""/>
        <dsp:cNvSpPr/>
      </dsp:nvSpPr>
      <dsp:spPr>
        <a:xfrm>
          <a:off x="8362492" y="2489442"/>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6236930"/>
              <a:satOff val="-25949"/>
              <a:lumOff val="61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3F3CD7-7F7D-47D4-934D-652AEF56BA97}">
      <dsp:nvSpPr>
        <dsp:cNvPr id="0" name=""/>
        <dsp:cNvSpPr/>
      </dsp:nvSpPr>
      <dsp:spPr>
        <a:xfrm>
          <a:off x="7913827" y="271501"/>
          <a:ext cx="2299411" cy="1974469"/>
        </a:xfrm>
        <a:prstGeom prst="hexagon">
          <a:avLst>
            <a:gd name="adj" fmla="val 25000"/>
            <a:gd name="vf" fmla="val 115470"/>
          </a:avLst>
        </a:prstGeom>
        <a:solidFill>
          <a:schemeClr val="accent4">
            <a:hueOff val="7840713"/>
            <a:satOff val="-32622"/>
            <a:lumOff val="7686"/>
            <a:alphaOff val="0"/>
          </a:schemeClr>
        </a:solidFill>
        <a:ln w="12700" cap="flat" cmpd="sng" algn="ctr">
          <a:solidFill>
            <a:schemeClr val="accent4">
              <a:hueOff val="7840713"/>
              <a:satOff val="-32622"/>
              <a:lumOff val="7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IN" sz="1700" kern="1200" dirty="0"/>
            <a:t>Multimedia</a:t>
          </a:r>
        </a:p>
      </dsp:txBody>
      <dsp:txXfrm>
        <a:off x="8269984" y="577327"/>
        <a:ext cx="1587097" cy="1362817"/>
      </dsp:txXfrm>
    </dsp:sp>
    <dsp:sp modelId="{181519FD-8680-4710-9B97-1DC50099371B}">
      <dsp:nvSpPr>
        <dsp:cNvPr id="0" name=""/>
        <dsp:cNvSpPr/>
      </dsp:nvSpPr>
      <dsp:spPr>
        <a:xfrm>
          <a:off x="9903561" y="1156389"/>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7127921"/>
              <a:satOff val="-29656"/>
              <a:lumOff val="69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467B8E-9403-428B-9ACD-2BEBF488172E}">
      <dsp:nvSpPr>
        <dsp:cNvPr id="0" name=""/>
        <dsp:cNvSpPr/>
      </dsp:nvSpPr>
      <dsp:spPr>
        <a:xfrm>
          <a:off x="9892588" y="1373161"/>
          <a:ext cx="2299411" cy="1974469"/>
        </a:xfrm>
        <a:prstGeom prst="hexagon">
          <a:avLst>
            <a:gd name="adj" fmla="val 25000"/>
            <a:gd name="vf" fmla="val 115470"/>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a:ln w="12700" cap="flat" cmpd="sng" algn="ctr">
          <a:solidFill>
            <a:schemeClr val="accent4">
              <a:hueOff val="7840713"/>
              <a:satOff val="-32622"/>
              <a:lumOff val="7686"/>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BCB3C4-906A-4E47-95B1-3D0E3F8C614B}">
      <dsp:nvSpPr>
        <dsp:cNvPr id="0" name=""/>
        <dsp:cNvSpPr/>
      </dsp:nvSpPr>
      <dsp:spPr>
        <a:xfrm>
          <a:off x="10351008" y="1417024"/>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8018910"/>
              <a:satOff val="-33363"/>
              <a:lumOff val="78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CC8F80-68F9-4D71-A0D6-E7DDB6E4400C}">
      <dsp:nvSpPr>
        <dsp:cNvPr id="0" name=""/>
        <dsp:cNvSpPr/>
      </dsp:nvSpPr>
      <dsp:spPr>
        <a:xfrm>
          <a:off x="9892588" y="3552324"/>
          <a:ext cx="2299411" cy="1974469"/>
        </a:xfrm>
        <a:prstGeom prst="hexagon">
          <a:avLst>
            <a:gd name="adj" fmla="val 25000"/>
            <a:gd name="vf" fmla="val 115470"/>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IN" sz="1700" kern="1200" dirty="0"/>
            <a:t>Recommendation</a:t>
          </a:r>
        </a:p>
      </dsp:txBody>
      <dsp:txXfrm>
        <a:off x="10248745" y="3858150"/>
        <a:ext cx="1587097" cy="1362817"/>
      </dsp:txXfrm>
    </dsp:sp>
    <dsp:sp modelId="{5C57E699-7B83-4A7F-A5ED-FA0A9B41986E}">
      <dsp:nvSpPr>
        <dsp:cNvPr id="0" name=""/>
        <dsp:cNvSpPr/>
      </dsp:nvSpPr>
      <dsp:spPr>
        <a:xfrm>
          <a:off x="10348569" y="5281416"/>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8909901"/>
              <a:satOff val="-37070"/>
              <a:lumOff val="873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8CFCD-CFAA-46B9-A7EB-FCD5B4E7BC15}">
      <dsp:nvSpPr>
        <dsp:cNvPr id="0" name=""/>
        <dsp:cNvSpPr/>
      </dsp:nvSpPr>
      <dsp:spPr>
        <a:xfrm>
          <a:off x="7913827" y="4633006"/>
          <a:ext cx="2299411" cy="1974469"/>
        </a:xfrm>
        <a:prstGeom prst="hexagon">
          <a:avLst>
            <a:gd name="adj" fmla="val 25000"/>
            <a:gd name="vf" fmla="val 115470"/>
          </a:avLst>
        </a:prstGeom>
        <a:blipFill rotWithShape="1">
          <a:blip xmlns:r="http://schemas.openxmlformats.org/officeDocument/2006/relationships" r:embed="rId6">
            <a:extLst>
              <a:ext uri="{28A0092B-C50C-407E-A947-70E740481C1C}">
                <a14:useLocalDpi xmlns:a14="http://schemas.microsoft.com/office/drawing/2010/main" val="0"/>
              </a:ext>
            </a:extLst>
          </a:blip>
          <a:srcRect/>
          <a:stretch>
            <a:fillRect l="-9000" r="-9000"/>
          </a:stretch>
        </a:blip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5B6A6E-85DC-42EC-AE3D-00488FE13DA1}">
      <dsp:nvSpPr>
        <dsp:cNvPr id="0" name=""/>
        <dsp:cNvSpPr/>
      </dsp:nvSpPr>
      <dsp:spPr>
        <a:xfrm>
          <a:off x="9921849" y="5499459"/>
          <a:ext cx="268224" cy="231393"/>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41934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6269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7092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0D4D175-CFBE-4A1C-ADCC-6C4FB5EAA4FD}" type="datetimeFigureOut">
              <a:rPr lang="en-GB" smtClean="0">
                <a:solidFill>
                  <a:prstClr val="white">
                    <a:tint val="75000"/>
                  </a:prstClr>
                </a:solidFill>
              </a:rPr>
              <a:pPr/>
              <a:t>01/02/2023</a:t>
            </a:fld>
            <a:endParaRPr lang="en-GB">
              <a:solidFill>
                <a:prstClr val="white">
                  <a:tint val="75000"/>
                </a:prstClr>
              </a:solidFill>
            </a:endParaRPr>
          </a:p>
        </p:txBody>
      </p:sp>
      <p:sp>
        <p:nvSpPr>
          <p:cNvPr id="5" name="Footer Placeholder 4"/>
          <p:cNvSpPr>
            <a:spLocks noGrp="1"/>
          </p:cNvSpPr>
          <p:nvPr>
            <p:ph type="ftr" sz="quarter" idx="11"/>
          </p:nvPr>
        </p:nvSpPr>
        <p:spPr/>
        <p:txBody>
          <a:bodyPr/>
          <a:lstStyle/>
          <a:p>
            <a:endParaRPr lang="en-GB">
              <a:solidFill>
                <a:prstClr val="white">
                  <a:tint val="75000"/>
                </a:prstClr>
              </a:solidFill>
            </a:endParaRPr>
          </a:p>
        </p:txBody>
      </p:sp>
      <p:sp>
        <p:nvSpPr>
          <p:cNvPr id="6" name="Slide Number Placeholder 5"/>
          <p:cNvSpPr>
            <a:spLocks noGrp="1"/>
          </p:cNvSpPr>
          <p:nvPr>
            <p:ph type="sldNum" sz="quarter" idx="12"/>
          </p:nvPr>
        </p:nvSpPr>
        <p:spPr/>
        <p:txBody>
          <a:bodyPr/>
          <a:lstStyle/>
          <a:p>
            <a:fld id="{52A77145-5292-4157-8B5C-6A54D035F5A7}" type="slidenum">
              <a:rPr lang="en-GB" smtClean="0">
                <a:solidFill>
                  <a:prstClr val="white">
                    <a:tint val="75000"/>
                  </a:prstClr>
                </a:solidFill>
              </a:rPr>
              <a:pPr/>
              <a:t>‹#›</a:t>
            </a:fld>
            <a:endParaRPr lang="en-GB">
              <a:solidFill>
                <a:prstClr val="white">
                  <a:tint val="75000"/>
                </a:prstClr>
              </a:solidFill>
            </a:endParaRPr>
          </a:p>
        </p:txBody>
      </p:sp>
    </p:spTree>
    <p:extLst>
      <p:ext uri="{BB962C8B-B14F-4D97-AF65-F5344CB8AC3E}">
        <p14:creationId xmlns:p14="http://schemas.microsoft.com/office/powerpoint/2010/main" val="4247179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873DDC4-CCE4-486A-B24F-9E1121A9D87A}" type="datetimeFigureOut">
              <a:rPr lang="en-US" smtClean="0">
                <a:solidFill>
                  <a:prstClr val="black">
                    <a:tint val="75000"/>
                  </a:prstClr>
                </a:solidFill>
              </a:rPr>
              <a:pPr/>
              <a:t>2/1/2023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041B80-D008-4172-A636-434636855F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0622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D4D175-CFBE-4A1C-ADCC-6C4FB5EAA4FD}" type="datetimeFigureOut">
              <a:rPr lang="en-GB" smtClean="0">
                <a:solidFill>
                  <a:prstClr val="white">
                    <a:tint val="75000"/>
                  </a:prstClr>
                </a:solidFill>
              </a:rPr>
              <a:pPr/>
              <a:t>01/02/2023</a:t>
            </a:fld>
            <a:endParaRPr lang="en-GB">
              <a:solidFill>
                <a:prstClr val="white">
                  <a:tint val="75000"/>
                </a:prstClr>
              </a:solidFill>
            </a:endParaRPr>
          </a:p>
        </p:txBody>
      </p:sp>
      <p:sp>
        <p:nvSpPr>
          <p:cNvPr id="5" name="Footer Placeholder 4"/>
          <p:cNvSpPr>
            <a:spLocks noGrp="1"/>
          </p:cNvSpPr>
          <p:nvPr>
            <p:ph type="ftr" sz="quarter" idx="11"/>
          </p:nvPr>
        </p:nvSpPr>
        <p:spPr/>
        <p:txBody>
          <a:bodyPr/>
          <a:lstStyle/>
          <a:p>
            <a:endParaRPr lang="en-GB">
              <a:solidFill>
                <a:prstClr val="white">
                  <a:tint val="75000"/>
                </a:prstClr>
              </a:solidFill>
            </a:endParaRPr>
          </a:p>
        </p:txBody>
      </p:sp>
      <p:sp>
        <p:nvSpPr>
          <p:cNvPr id="6" name="Slide Number Placeholder 5"/>
          <p:cNvSpPr>
            <a:spLocks noGrp="1"/>
          </p:cNvSpPr>
          <p:nvPr>
            <p:ph type="sldNum" sz="quarter" idx="12"/>
          </p:nvPr>
        </p:nvSpPr>
        <p:spPr/>
        <p:txBody>
          <a:bodyPr/>
          <a:lstStyle/>
          <a:p>
            <a:fld id="{52A77145-5292-4157-8B5C-6A54D035F5A7}" type="slidenum">
              <a:rPr lang="en-GB" smtClean="0">
                <a:solidFill>
                  <a:prstClr val="white">
                    <a:tint val="75000"/>
                  </a:prstClr>
                </a:solidFill>
              </a:rPr>
              <a:pPr/>
              <a:t>‹#›</a:t>
            </a:fld>
            <a:endParaRPr lang="en-GB">
              <a:solidFill>
                <a:prstClr val="white">
                  <a:tint val="75000"/>
                </a:prstClr>
              </a:solidFill>
            </a:endParaRPr>
          </a:p>
        </p:txBody>
      </p:sp>
    </p:spTree>
    <p:extLst>
      <p:ext uri="{BB962C8B-B14F-4D97-AF65-F5344CB8AC3E}">
        <p14:creationId xmlns:p14="http://schemas.microsoft.com/office/powerpoint/2010/main" val="3910886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0D4D175-CFBE-4A1C-ADCC-6C4FB5EAA4FD}" type="datetimeFigureOut">
              <a:rPr lang="en-GB" smtClean="0">
                <a:solidFill>
                  <a:prstClr val="white">
                    <a:tint val="75000"/>
                  </a:prstClr>
                </a:solidFill>
              </a:rPr>
              <a:pPr/>
              <a:t>01/02/2023</a:t>
            </a:fld>
            <a:endParaRPr lang="en-GB">
              <a:solidFill>
                <a:prstClr val="white">
                  <a:tint val="75000"/>
                </a:prstClr>
              </a:solidFill>
            </a:endParaRPr>
          </a:p>
        </p:txBody>
      </p:sp>
      <p:sp>
        <p:nvSpPr>
          <p:cNvPr id="6" name="Footer Placeholder 5"/>
          <p:cNvSpPr>
            <a:spLocks noGrp="1"/>
          </p:cNvSpPr>
          <p:nvPr>
            <p:ph type="ftr" sz="quarter" idx="11"/>
          </p:nvPr>
        </p:nvSpPr>
        <p:spPr/>
        <p:txBody>
          <a:bodyPr/>
          <a:lstStyle/>
          <a:p>
            <a:endParaRPr lang="en-GB">
              <a:solidFill>
                <a:prstClr val="white">
                  <a:tint val="75000"/>
                </a:prstClr>
              </a:solidFill>
            </a:endParaRPr>
          </a:p>
        </p:txBody>
      </p:sp>
      <p:sp>
        <p:nvSpPr>
          <p:cNvPr id="7" name="Slide Number Placeholder 6"/>
          <p:cNvSpPr>
            <a:spLocks noGrp="1"/>
          </p:cNvSpPr>
          <p:nvPr>
            <p:ph type="sldNum" sz="quarter" idx="12"/>
          </p:nvPr>
        </p:nvSpPr>
        <p:spPr/>
        <p:txBody>
          <a:bodyPr/>
          <a:lstStyle/>
          <a:p>
            <a:fld id="{52A77145-5292-4157-8B5C-6A54D035F5A7}" type="slidenum">
              <a:rPr lang="en-GB" smtClean="0">
                <a:solidFill>
                  <a:prstClr val="white">
                    <a:tint val="75000"/>
                  </a:prstClr>
                </a:solidFill>
              </a:rPr>
              <a:pPr/>
              <a:t>‹#›</a:t>
            </a:fld>
            <a:endParaRPr lang="en-GB">
              <a:solidFill>
                <a:prstClr val="white">
                  <a:tint val="75000"/>
                </a:prstClr>
              </a:solidFill>
            </a:endParaRPr>
          </a:p>
        </p:txBody>
      </p:sp>
    </p:spTree>
    <p:extLst>
      <p:ext uri="{BB962C8B-B14F-4D97-AF65-F5344CB8AC3E}">
        <p14:creationId xmlns:p14="http://schemas.microsoft.com/office/powerpoint/2010/main" val="741085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0D4D175-CFBE-4A1C-ADCC-6C4FB5EAA4FD}" type="datetimeFigureOut">
              <a:rPr lang="en-GB" smtClean="0">
                <a:solidFill>
                  <a:prstClr val="white">
                    <a:tint val="75000"/>
                  </a:prstClr>
                </a:solidFill>
              </a:rPr>
              <a:pPr/>
              <a:t>01/02/2023</a:t>
            </a:fld>
            <a:endParaRPr lang="en-GB">
              <a:solidFill>
                <a:prstClr val="white">
                  <a:tint val="75000"/>
                </a:prstClr>
              </a:solidFill>
            </a:endParaRPr>
          </a:p>
        </p:txBody>
      </p:sp>
      <p:sp>
        <p:nvSpPr>
          <p:cNvPr id="8" name="Footer Placeholder 7"/>
          <p:cNvSpPr>
            <a:spLocks noGrp="1"/>
          </p:cNvSpPr>
          <p:nvPr>
            <p:ph type="ftr" sz="quarter" idx="11"/>
          </p:nvPr>
        </p:nvSpPr>
        <p:spPr/>
        <p:txBody>
          <a:bodyPr/>
          <a:lstStyle/>
          <a:p>
            <a:endParaRPr lang="en-GB">
              <a:solidFill>
                <a:prstClr val="white">
                  <a:tint val="75000"/>
                </a:prstClr>
              </a:solidFill>
            </a:endParaRPr>
          </a:p>
        </p:txBody>
      </p:sp>
      <p:sp>
        <p:nvSpPr>
          <p:cNvPr id="9" name="Slide Number Placeholder 8"/>
          <p:cNvSpPr>
            <a:spLocks noGrp="1"/>
          </p:cNvSpPr>
          <p:nvPr>
            <p:ph type="sldNum" sz="quarter" idx="12"/>
          </p:nvPr>
        </p:nvSpPr>
        <p:spPr/>
        <p:txBody>
          <a:bodyPr/>
          <a:lstStyle/>
          <a:p>
            <a:fld id="{52A77145-5292-4157-8B5C-6A54D035F5A7}" type="slidenum">
              <a:rPr lang="en-GB" smtClean="0">
                <a:solidFill>
                  <a:prstClr val="white">
                    <a:tint val="75000"/>
                  </a:prstClr>
                </a:solidFill>
              </a:rPr>
              <a:pPr/>
              <a:t>‹#›</a:t>
            </a:fld>
            <a:endParaRPr lang="en-GB">
              <a:solidFill>
                <a:prstClr val="white">
                  <a:tint val="75000"/>
                </a:prstClr>
              </a:solidFill>
            </a:endParaRPr>
          </a:p>
        </p:txBody>
      </p:sp>
    </p:spTree>
    <p:extLst>
      <p:ext uri="{BB962C8B-B14F-4D97-AF65-F5344CB8AC3E}">
        <p14:creationId xmlns:p14="http://schemas.microsoft.com/office/powerpoint/2010/main" val="4018739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873DDC4-CCE4-486A-B24F-9E1121A9D87A}" type="datetimeFigureOut">
              <a:rPr lang="en-US" smtClean="0">
                <a:solidFill>
                  <a:prstClr val="black">
                    <a:tint val="75000"/>
                  </a:prstClr>
                </a:solidFill>
              </a:rPr>
              <a:pPr/>
              <a:t>2/1/2023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C041B80-D008-4172-A636-434636855F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3293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D4D175-CFBE-4A1C-ADCC-6C4FB5EAA4FD}" type="datetimeFigureOut">
              <a:rPr lang="en-GB" smtClean="0">
                <a:solidFill>
                  <a:prstClr val="white">
                    <a:tint val="75000"/>
                  </a:prstClr>
                </a:solidFill>
              </a:rPr>
              <a:pPr/>
              <a:t>01/02/2023</a:t>
            </a:fld>
            <a:endParaRPr lang="en-GB">
              <a:solidFill>
                <a:prstClr val="white">
                  <a:tint val="75000"/>
                </a:prstClr>
              </a:solidFill>
            </a:endParaRPr>
          </a:p>
        </p:txBody>
      </p:sp>
      <p:sp>
        <p:nvSpPr>
          <p:cNvPr id="3" name="Footer Placeholder 2"/>
          <p:cNvSpPr>
            <a:spLocks noGrp="1"/>
          </p:cNvSpPr>
          <p:nvPr>
            <p:ph type="ftr" sz="quarter" idx="11"/>
          </p:nvPr>
        </p:nvSpPr>
        <p:spPr/>
        <p:txBody>
          <a:bodyPr/>
          <a:lstStyle/>
          <a:p>
            <a:endParaRPr lang="en-GB">
              <a:solidFill>
                <a:prstClr val="white">
                  <a:tint val="75000"/>
                </a:prstClr>
              </a:solidFill>
            </a:endParaRPr>
          </a:p>
        </p:txBody>
      </p:sp>
      <p:sp>
        <p:nvSpPr>
          <p:cNvPr id="4" name="Slide Number Placeholder 3"/>
          <p:cNvSpPr>
            <a:spLocks noGrp="1"/>
          </p:cNvSpPr>
          <p:nvPr>
            <p:ph type="sldNum" sz="quarter" idx="12"/>
          </p:nvPr>
        </p:nvSpPr>
        <p:spPr/>
        <p:txBody>
          <a:bodyPr/>
          <a:lstStyle/>
          <a:p>
            <a:fld id="{52A77145-5292-4157-8B5C-6A54D035F5A7}" type="slidenum">
              <a:rPr lang="en-GB" smtClean="0">
                <a:solidFill>
                  <a:prstClr val="white">
                    <a:tint val="75000"/>
                  </a:prstClr>
                </a:solidFill>
              </a:rPr>
              <a:pPr/>
              <a:t>‹#›</a:t>
            </a:fld>
            <a:endParaRPr lang="en-GB">
              <a:solidFill>
                <a:prstClr val="white">
                  <a:tint val="75000"/>
                </a:prstClr>
              </a:solidFill>
            </a:endParaRPr>
          </a:p>
        </p:txBody>
      </p:sp>
    </p:spTree>
    <p:extLst>
      <p:ext uri="{BB962C8B-B14F-4D97-AF65-F5344CB8AC3E}">
        <p14:creationId xmlns:p14="http://schemas.microsoft.com/office/powerpoint/2010/main" val="3740261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4D175-CFBE-4A1C-ADCC-6C4FB5EAA4FD}" type="datetimeFigureOut">
              <a:rPr lang="en-GB" smtClean="0">
                <a:solidFill>
                  <a:prstClr val="white">
                    <a:tint val="75000"/>
                  </a:prstClr>
                </a:solidFill>
              </a:rPr>
              <a:pPr/>
              <a:t>01/02/2023</a:t>
            </a:fld>
            <a:endParaRPr lang="en-GB">
              <a:solidFill>
                <a:prstClr val="white">
                  <a:tint val="75000"/>
                </a:prstClr>
              </a:solidFill>
            </a:endParaRPr>
          </a:p>
        </p:txBody>
      </p:sp>
      <p:sp>
        <p:nvSpPr>
          <p:cNvPr id="6" name="Footer Placeholder 5"/>
          <p:cNvSpPr>
            <a:spLocks noGrp="1"/>
          </p:cNvSpPr>
          <p:nvPr>
            <p:ph type="ftr" sz="quarter" idx="11"/>
          </p:nvPr>
        </p:nvSpPr>
        <p:spPr/>
        <p:txBody>
          <a:bodyPr/>
          <a:lstStyle/>
          <a:p>
            <a:endParaRPr lang="en-GB">
              <a:solidFill>
                <a:prstClr val="white">
                  <a:tint val="75000"/>
                </a:prstClr>
              </a:solidFill>
            </a:endParaRPr>
          </a:p>
        </p:txBody>
      </p:sp>
      <p:sp>
        <p:nvSpPr>
          <p:cNvPr id="7" name="Slide Number Placeholder 6"/>
          <p:cNvSpPr>
            <a:spLocks noGrp="1"/>
          </p:cNvSpPr>
          <p:nvPr>
            <p:ph type="sldNum" sz="quarter" idx="12"/>
          </p:nvPr>
        </p:nvSpPr>
        <p:spPr/>
        <p:txBody>
          <a:bodyPr/>
          <a:lstStyle/>
          <a:p>
            <a:fld id="{52A77145-5292-4157-8B5C-6A54D035F5A7}" type="slidenum">
              <a:rPr lang="en-GB" smtClean="0">
                <a:solidFill>
                  <a:prstClr val="white">
                    <a:tint val="75000"/>
                  </a:prstClr>
                </a:solidFill>
              </a:rPr>
              <a:pPr/>
              <a:t>‹#›</a:t>
            </a:fld>
            <a:endParaRPr lang="en-GB">
              <a:solidFill>
                <a:prstClr val="white">
                  <a:tint val="75000"/>
                </a:prstClr>
              </a:solidFill>
            </a:endParaRPr>
          </a:p>
        </p:txBody>
      </p:sp>
    </p:spTree>
    <p:extLst>
      <p:ext uri="{BB962C8B-B14F-4D97-AF65-F5344CB8AC3E}">
        <p14:creationId xmlns:p14="http://schemas.microsoft.com/office/powerpoint/2010/main" val="2259105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1037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4D175-CFBE-4A1C-ADCC-6C4FB5EAA4FD}" type="datetimeFigureOut">
              <a:rPr lang="en-GB" smtClean="0">
                <a:solidFill>
                  <a:prstClr val="white">
                    <a:tint val="75000"/>
                  </a:prstClr>
                </a:solidFill>
              </a:rPr>
              <a:pPr/>
              <a:t>01/02/2023</a:t>
            </a:fld>
            <a:endParaRPr lang="en-GB">
              <a:solidFill>
                <a:prstClr val="white">
                  <a:tint val="75000"/>
                </a:prstClr>
              </a:solidFill>
            </a:endParaRPr>
          </a:p>
        </p:txBody>
      </p:sp>
      <p:sp>
        <p:nvSpPr>
          <p:cNvPr id="6" name="Footer Placeholder 5"/>
          <p:cNvSpPr>
            <a:spLocks noGrp="1"/>
          </p:cNvSpPr>
          <p:nvPr>
            <p:ph type="ftr" sz="quarter" idx="11"/>
          </p:nvPr>
        </p:nvSpPr>
        <p:spPr/>
        <p:txBody>
          <a:bodyPr/>
          <a:lstStyle/>
          <a:p>
            <a:endParaRPr lang="en-GB">
              <a:solidFill>
                <a:prstClr val="white">
                  <a:tint val="75000"/>
                </a:prstClr>
              </a:solidFill>
            </a:endParaRPr>
          </a:p>
        </p:txBody>
      </p:sp>
      <p:sp>
        <p:nvSpPr>
          <p:cNvPr id="7" name="Slide Number Placeholder 6"/>
          <p:cNvSpPr>
            <a:spLocks noGrp="1"/>
          </p:cNvSpPr>
          <p:nvPr>
            <p:ph type="sldNum" sz="quarter" idx="12"/>
          </p:nvPr>
        </p:nvSpPr>
        <p:spPr/>
        <p:txBody>
          <a:bodyPr/>
          <a:lstStyle/>
          <a:p>
            <a:fld id="{52A77145-5292-4157-8B5C-6A54D035F5A7}" type="slidenum">
              <a:rPr lang="en-GB" smtClean="0">
                <a:solidFill>
                  <a:prstClr val="white">
                    <a:tint val="75000"/>
                  </a:prstClr>
                </a:solidFill>
              </a:rPr>
              <a:pPr/>
              <a:t>‹#›</a:t>
            </a:fld>
            <a:endParaRPr lang="en-GB">
              <a:solidFill>
                <a:prstClr val="white">
                  <a:tint val="75000"/>
                </a:prstClr>
              </a:solidFill>
            </a:endParaRPr>
          </a:p>
        </p:txBody>
      </p:sp>
    </p:spTree>
    <p:extLst>
      <p:ext uri="{BB962C8B-B14F-4D97-AF65-F5344CB8AC3E}">
        <p14:creationId xmlns:p14="http://schemas.microsoft.com/office/powerpoint/2010/main" val="2205810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0D4D175-CFBE-4A1C-ADCC-6C4FB5EAA4FD}" type="datetimeFigureOut">
              <a:rPr lang="en-GB" smtClean="0">
                <a:solidFill>
                  <a:prstClr val="white">
                    <a:tint val="75000"/>
                  </a:prstClr>
                </a:solidFill>
              </a:rPr>
              <a:pPr/>
              <a:t>01/02/2023</a:t>
            </a:fld>
            <a:endParaRPr lang="en-GB">
              <a:solidFill>
                <a:prstClr val="white">
                  <a:tint val="75000"/>
                </a:prstClr>
              </a:solidFill>
            </a:endParaRPr>
          </a:p>
        </p:txBody>
      </p:sp>
      <p:sp>
        <p:nvSpPr>
          <p:cNvPr id="5" name="Footer Placeholder 4"/>
          <p:cNvSpPr>
            <a:spLocks noGrp="1"/>
          </p:cNvSpPr>
          <p:nvPr>
            <p:ph type="ftr" sz="quarter" idx="11"/>
          </p:nvPr>
        </p:nvSpPr>
        <p:spPr/>
        <p:txBody>
          <a:bodyPr/>
          <a:lstStyle/>
          <a:p>
            <a:endParaRPr lang="en-GB">
              <a:solidFill>
                <a:prstClr val="white">
                  <a:tint val="75000"/>
                </a:prstClr>
              </a:solidFill>
            </a:endParaRPr>
          </a:p>
        </p:txBody>
      </p:sp>
      <p:sp>
        <p:nvSpPr>
          <p:cNvPr id="6" name="Slide Number Placeholder 5"/>
          <p:cNvSpPr>
            <a:spLocks noGrp="1"/>
          </p:cNvSpPr>
          <p:nvPr>
            <p:ph type="sldNum" sz="quarter" idx="12"/>
          </p:nvPr>
        </p:nvSpPr>
        <p:spPr/>
        <p:txBody>
          <a:bodyPr/>
          <a:lstStyle/>
          <a:p>
            <a:fld id="{52A77145-5292-4157-8B5C-6A54D035F5A7}" type="slidenum">
              <a:rPr lang="en-GB" smtClean="0">
                <a:solidFill>
                  <a:prstClr val="white">
                    <a:tint val="75000"/>
                  </a:prstClr>
                </a:solidFill>
              </a:rPr>
              <a:pPr/>
              <a:t>‹#›</a:t>
            </a:fld>
            <a:endParaRPr lang="en-GB">
              <a:solidFill>
                <a:prstClr val="white">
                  <a:tint val="75000"/>
                </a:prstClr>
              </a:solidFill>
            </a:endParaRPr>
          </a:p>
        </p:txBody>
      </p:sp>
    </p:spTree>
    <p:extLst>
      <p:ext uri="{BB962C8B-B14F-4D97-AF65-F5344CB8AC3E}">
        <p14:creationId xmlns:p14="http://schemas.microsoft.com/office/powerpoint/2010/main" val="22326574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0D4D175-CFBE-4A1C-ADCC-6C4FB5EAA4FD}" type="datetimeFigureOut">
              <a:rPr lang="en-GB" smtClean="0">
                <a:solidFill>
                  <a:prstClr val="white">
                    <a:tint val="75000"/>
                  </a:prstClr>
                </a:solidFill>
              </a:rPr>
              <a:pPr/>
              <a:t>01/02/2023</a:t>
            </a:fld>
            <a:endParaRPr lang="en-GB">
              <a:solidFill>
                <a:prstClr val="white">
                  <a:tint val="75000"/>
                </a:prstClr>
              </a:solidFill>
            </a:endParaRPr>
          </a:p>
        </p:txBody>
      </p:sp>
      <p:sp>
        <p:nvSpPr>
          <p:cNvPr id="5" name="Footer Placeholder 4"/>
          <p:cNvSpPr>
            <a:spLocks noGrp="1"/>
          </p:cNvSpPr>
          <p:nvPr>
            <p:ph type="ftr" sz="quarter" idx="11"/>
          </p:nvPr>
        </p:nvSpPr>
        <p:spPr/>
        <p:txBody>
          <a:bodyPr/>
          <a:lstStyle/>
          <a:p>
            <a:endParaRPr lang="en-GB">
              <a:solidFill>
                <a:prstClr val="white">
                  <a:tint val="75000"/>
                </a:prstClr>
              </a:solidFill>
            </a:endParaRPr>
          </a:p>
        </p:txBody>
      </p:sp>
      <p:sp>
        <p:nvSpPr>
          <p:cNvPr id="6" name="Slide Number Placeholder 5"/>
          <p:cNvSpPr>
            <a:spLocks noGrp="1"/>
          </p:cNvSpPr>
          <p:nvPr>
            <p:ph type="sldNum" sz="quarter" idx="12"/>
          </p:nvPr>
        </p:nvSpPr>
        <p:spPr/>
        <p:txBody>
          <a:bodyPr/>
          <a:lstStyle/>
          <a:p>
            <a:fld id="{52A77145-5292-4157-8B5C-6A54D035F5A7}" type="slidenum">
              <a:rPr lang="en-GB" smtClean="0">
                <a:solidFill>
                  <a:prstClr val="white">
                    <a:tint val="75000"/>
                  </a:prstClr>
                </a:solidFill>
              </a:rPr>
              <a:pPr/>
              <a:t>‹#›</a:t>
            </a:fld>
            <a:endParaRPr lang="en-GB">
              <a:solidFill>
                <a:prstClr val="white">
                  <a:tint val="75000"/>
                </a:prstClr>
              </a:solidFill>
            </a:endParaRPr>
          </a:p>
        </p:txBody>
      </p:sp>
    </p:spTree>
    <p:extLst>
      <p:ext uri="{BB962C8B-B14F-4D97-AF65-F5344CB8AC3E}">
        <p14:creationId xmlns:p14="http://schemas.microsoft.com/office/powerpoint/2010/main" val="36849008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35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980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58944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9710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1114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6953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160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1098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1529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7956352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D4D175-CFBE-4A1C-ADCC-6C4FB5EAA4FD}" type="datetimeFigureOut">
              <a:rPr lang="en-GB" smtClean="0">
                <a:solidFill>
                  <a:prstClr val="white">
                    <a:tint val="75000"/>
                  </a:prstClr>
                </a:solidFill>
              </a:rPr>
              <a:pPr/>
              <a:t>01/02/2023</a:t>
            </a:fld>
            <a:endParaRPr lang="en-GB">
              <a:solidFill>
                <a:prstClr val="white">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white">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77145-5292-4157-8B5C-6A54D035F5A7}" type="slidenum">
              <a:rPr lang="en-GB" smtClean="0">
                <a:solidFill>
                  <a:prstClr val="white">
                    <a:tint val="75000"/>
                  </a:prstClr>
                </a:solidFill>
              </a:rPr>
              <a:pPr/>
              <a:t>‹#›</a:t>
            </a:fld>
            <a:endParaRPr lang="en-GB">
              <a:solidFill>
                <a:prstClr val="white">
                  <a:tint val="75000"/>
                </a:prstClr>
              </a:solidFill>
            </a:endParaRPr>
          </a:p>
        </p:txBody>
      </p:sp>
    </p:spTree>
    <p:extLst>
      <p:ext uri="{BB962C8B-B14F-4D97-AF65-F5344CB8AC3E}">
        <p14:creationId xmlns:p14="http://schemas.microsoft.com/office/powerpoint/2010/main" val="1852007931"/>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123412"/>
      </p:ext>
    </p:extLst>
  </p:cSld>
  <p:clrMap bg1="lt1" tx1="dk1" bg2="lt2" tx2="dk2" accent1="accent1" accent2="accent2" accent3="accent3" accent4="accent4" accent5="accent5" accent6="accent6" hlink="hlink" folHlink="folHlink"/>
  <p:sldLayoutIdLst>
    <p:sldLayoutId id="2147483711" r:id="rId1"/>
    <p:sldLayoutId id="214748371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2.gi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3.gi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CC16FDA-D659-4496-B415-E9D146DEA54E}"/>
              </a:ext>
            </a:extLst>
          </p:cNvPr>
          <p:cNvPicPr>
            <a:picLocks noGrp="1" noChangeAspect="1"/>
          </p:cNvPicPr>
          <p:nvPr>
            <p:ph idx="1"/>
          </p:nvPr>
        </p:nvPicPr>
        <p:blipFill>
          <a:blip r:embed="rId2"/>
          <a:stretch>
            <a:fillRect/>
          </a:stretch>
        </p:blipFill>
        <p:spPr>
          <a:xfrm>
            <a:off x="0" y="0"/>
            <a:ext cx="12178796" cy="6858000"/>
          </a:xfrm>
        </p:spPr>
      </p:pic>
      <p:sp>
        <p:nvSpPr>
          <p:cNvPr id="5" name="Title 1">
            <a:extLst>
              <a:ext uri="{FF2B5EF4-FFF2-40B4-BE49-F238E27FC236}">
                <a16:creationId xmlns:a16="http://schemas.microsoft.com/office/drawing/2014/main" id="{F152CFA1-D21D-4659-AB7B-E8F1160ED95E}"/>
              </a:ext>
            </a:extLst>
          </p:cNvPr>
          <p:cNvSpPr txBox="1">
            <a:spLocks/>
          </p:cNvSpPr>
          <p:nvPr/>
        </p:nvSpPr>
        <p:spPr>
          <a:xfrm>
            <a:off x="136538" y="1122362"/>
            <a:ext cx="4023360" cy="28022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rgbClr val="002060"/>
                </a:solidFill>
              </a:rPr>
              <a:t>Artificial Intelligence</a:t>
            </a:r>
          </a:p>
        </p:txBody>
      </p:sp>
    </p:spTree>
    <p:extLst>
      <p:ext uri="{BB962C8B-B14F-4D97-AF65-F5344CB8AC3E}">
        <p14:creationId xmlns:p14="http://schemas.microsoft.com/office/powerpoint/2010/main" val="1452119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5AF5C6-B2BA-41DF-BE4B-F9F8E952866B}"/>
              </a:ext>
            </a:extLst>
          </p:cNvPr>
          <p:cNvSpPr>
            <a:spLocks noGrp="1"/>
          </p:cNvSpPr>
          <p:nvPr>
            <p:ph idx="1"/>
          </p:nvPr>
        </p:nvSpPr>
        <p:spPr>
          <a:xfrm>
            <a:off x="1096818" y="6231369"/>
            <a:ext cx="10515600" cy="381866"/>
          </a:xfrm>
        </p:spPr>
        <p:txBody>
          <a:bodyPr>
            <a:normAutofit fontScale="92500" lnSpcReduction="10000"/>
          </a:bodyPr>
          <a:lstStyle/>
          <a:p>
            <a:pPr marL="0" indent="0" algn="ctr">
              <a:buNone/>
            </a:pPr>
            <a:r>
              <a:rPr lang="en-IN" sz="2400" b="1" dirty="0">
                <a:solidFill>
                  <a:srgbClr val="002060"/>
                </a:solidFill>
                <a:latin typeface="Times New Roman "/>
              </a:rPr>
              <a:t>AI is technique of getting machines  to work and behave like humans.</a:t>
            </a:r>
          </a:p>
        </p:txBody>
      </p:sp>
      <p:sp>
        <p:nvSpPr>
          <p:cNvPr id="5" name="AutoShape 2" descr="IDG Ventures India backs Singapore's Kristal.AI | VCCircle">
            <a:extLst>
              <a:ext uri="{FF2B5EF4-FFF2-40B4-BE49-F238E27FC236}">
                <a16:creationId xmlns:a16="http://schemas.microsoft.com/office/drawing/2014/main" id="{127FC0DA-BD02-49A3-8126-B377E39E04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IDG Ventures India backs Singapore's Kristal.AI | VCCircle">
            <a:extLst>
              <a:ext uri="{FF2B5EF4-FFF2-40B4-BE49-F238E27FC236}">
                <a16:creationId xmlns:a16="http://schemas.microsoft.com/office/drawing/2014/main" id="{0F280A67-273D-454B-9F79-E811BC16D73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10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601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B56D2BB1-AE9D-45BB-8283-65480886EA97}"/>
              </a:ext>
            </a:extLst>
          </p:cNvPr>
          <p:cNvGraphicFramePr/>
          <p:nvPr>
            <p:extLst>
              <p:ext uri="{D42A27DB-BD31-4B8C-83A1-F6EECF244321}">
                <p14:modId xmlns:p14="http://schemas.microsoft.com/office/powerpoint/2010/main" val="702204696"/>
              </p:ext>
            </p:extLst>
          </p:nvPr>
        </p:nvGraphicFramePr>
        <p:xfrm>
          <a:off x="1" y="1905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93C2F1BC-E5C7-5C0D-F99F-1BB9B1992C40}"/>
              </a:ext>
            </a:extLst>
          </p:cNvPr>
          <p:cNvSpPr txBox="1"/>
          <p:nvPr/>
        </p:nvSpPr>
        <p:spPr>
          <a:xfrm>
            <a:off x="542925" y="419100"/>
            <a:ext cx="2447925" cy="584775"/>
          </a:xfrm>
          <a:prstGeom prst="rect">
            <a:avLst/>
          </a:prstGeom>
          <a:noFill/>
        </p:spPr>
        <p:txBody>
          <a:bodyPr wrap="square" rtlCol="0">
            <a:spAutoFit/>
          </a:bodyPr>
          <a:lstStyle/>
          <a:p>
            <a:r>
              <a:rPr lang="en-IN" sz="3200" b="1" dirty="0">
                <a:solidFill>
                  <a:srgbClr val="0070C0"/>
                </a:solidFill>
                <a:latin typeface="Times New Roman" panose="02020603050405020304" pitchFamily="18" charset="0"/>
                <a:cs typeface="Times New Roman" panose="02020603050405020304" pitchFamily="18" charset="0"/>
              </a:rPr>
              <a:t>Applications</a:t>
            </a:r>
          </a:p>
        </p:txBody>
      </p:sp>
    </p:spTree>
    <p:extLst>
      <p:ext uri="{BB962C8B-B14F-4D97-AF65-F5344CB8AC3E}">
        <p14:creationId xmlns:p14="http://schemas.microsoft.com/office/powerpoint/2010/main" val="27636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43EC735-0099-4776-8FAF-1CD921CE3E98}"/>
              </a:ext>
            </a:extLst>
          </p:cNvPr>
          <p:cNvPicPr>
            <a:picLocks noChangeAspect="1"/>
          </p:cNvPicPr>
          <p:nvPr/>
        </p:nvPicPr>
        <p:blipFill rotWithShape="1">
          <a:blip r:embed="rId2"/>
          <a:srcRect l="19772"/>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25" name="Freeform: Shape 21">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3">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9D127-873D-4DF2-920C-3F92A3EA9F35}"/>
              </a:ext>
            </a:extLst>
          </p:cNvPr>
          <p:cNvSpPr>
            <a:spLocks noGrp="1"/>
          </p:cNvSpPr>
          <p:nvPr>
            <p:ph type="title"/>
          </p:nvPr>
        </p:nvSpPr>
        <p:spPr>
          <a:xfrm>
            <a:off x="371094" y="1161288"/>
            <a:ext cx="3438144" cy="1239012"/>
          </a:xfrm>
        </p:spPr>
        <p:txBody>
          <a:bodyPr anchor="ctr">
            <a:normAutofit/>
          </a:bodyPr>
          <a:lstStyle/>
          <a:p>
            <a:r>
              <a:rPr lang="en-IN" sz="3200" b="1" dirty="0"/>
              <a:t>Human Intelligence</a:t>
            </a:r>
            <a:endParaRPr lang="en-IN" sz="3200" b="1">
              <a:cs typeface="Calibri Light"/>
            </a:endParaRPr>
          </a:p>
        </p:txBody>
      </p:sp>
      <p:sp>
        <p:nvSpPr>
          <p:cNvPr id="29" name="Rectangle 2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E6FC974-CDBE-4C33-8FC2-09441372E1D4}"/>
              </a:ext>
            </a:extLst>
          </p:cNvPr>
          <p:cNvSpPr>
            <a:spLocks noGrp="1"/>
          </p:cNvSpPr>
          <p:nvPr>
            <p:ph idx="1"/>
          </p:nvPr>
        </p:nvSpPr>
        <p:spPr>
          <a:xfrm>
            <a:off x="214519" y="2592794"/>
            <a:ext cx="4399235" cy="3207258"/>
          </a:xfrm>
        </p:spPr>
        <p:txBody>
          <a:bodyPr anchor="t">
            <a:normAutofit/>
          </a:bodyPr>
          <a:lstStyle/>
          <a:p>
            <a:r>
              <a:rPr lang="en-US" sz="2400" dirty="0"/>
              <a:t>Ability to </a:t>
            </a:r>
            <a:r>
              <a:rPr lang="en-US" sz="2400" b="1" dirty="0"/>
              <a:t>learn</a:t>
            </a:r>
            <a:r>
              <a:rPr lang="en-US" sz="2400" dirty="0"/>
              <a:t> or </a:t>
            </a:r>
            <a:r>
              <a:rPr lang="en-US" sz="2400" b="1" dirty="0"/>
              <a:t>understand</a:t>
            </a:r>
            <a:r>
              <a:rPr lang="en-US" sz="2400" dirty="0"/>
              <a:t> from experience</a:t>
            </a:r>
            <a:endParaRPr lang="en-US" sz="2400" dirty="0">
              <a:cs typeface="Calibri"/>
            </a:endParaRPr>
          </a:p>
          <a:p>
            <a:r>
              <a:rPr lang="en-US" sz="2400" dirty="0"/>
              <a:t>Ability to </a:t>
            </a:r>
            <a:r>
              <a:rPr lang="en-US" sz="2400" b="1" dirty="0"/>
              <a:t>acquire</a:t>
            </a:r>
            <a:r>
              <a:rPr lang="en-US" sz="2400" dirty="0"/>
              <a:t> and </a:t>
            </a:r>
            <a:r>
              <a:rPr lang="en-US" sz="2400" b="1" dirty="0"/>
              <a:t>retain</a:t>
            </a:r>
            <a:r>
              <a:rPr lang="en-US" sz="2400" dirty="0"/>
              <a:t> </a:t>
            </a:r>
            <a:r>
              <a:rPr lang="en-US" sz="2400" b="1" dirty="0"/>
              <a:t>knowledge</a:t>
            </a:r>
            <a:endParaRPr lang="en-US" sz="2400" b="1" dirty="0">
              <a:cs typeface="Calibri"/>
            </a:endParaRPr>
          </a:p>
          <a:p>
            <a:r>
              <a:rPr lang="en-US" sz="2400" dirty="0"/>
              <a:t>Able to </a:t>
            </a:r>
            <a:r>
              <a:rPr lang="en-US" sz="2400" b="1" dirty="0"/>
              <a:t>integrate</a:t>
            </a:r>
            <a:r>
              <a:rPr lang="en-US" sz="2400" dirty="0"/>
              <a:t> </a:t>
            </a:r>
            <a:r>
              <a:rPr lang="en-US" sz="2400" b="1" dirty="0"/>
              <a:t>experience</a:t>
            </a:r>
            <a:r>
              <a:rPr lang="en-US" sz="2400" dirty="0"/>
              <a:t> and </a:t>
            </a:r>
            <a:r>
              <a:rPr lang="en-US" sz="2400" b="1" dirty="0"/>
              <a:t>knowledge</a:t>
            </a:r>
            <a:r>
              <a:rPr lang="en-US" sz="2400" dirty="0"/>
              <a:t> to solve problems</a:t>
            </a:r>
            <a:endParaRPr lang="en-US" sz="2400" dirty="0">
              <a:cs typeface="Calibri"/>
            </a:endParaRPr>
          </a:p>
        </p:txBody>
      </p:sp>
    </p:spTree>
    <p:extLst>
      <p:ext uri="{BB962C8B-B14F-4D97-AF65-F5344CB8AC3E}">
        <p14:creationId xmlns:p14="http://schemas.microsoft.com/office/powerpoint/2010/main" val="2294082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81B79-F31E-475E-B904-756D2F5EC0FE}"/>
              </a:ext>
            </a:extLst>
          </p:cNvPr>
          <p:cNvPicPr>
            <a:picLocks noChangeAspect="1"/>
          </p:cNvPicPr>
          <p:nvPr/>
        </p:nvPicPr>
        <p:blipFill rotWithShape="1">
          <a:blip r:embed="rId2"/>
          <a:srcRect l="27872" r="22934"/>
          <a:stretch/>
        </p:blipFill>
        <p:spPr>
          <a:xfrm>
            <a:off x="6185051" y="10"/>
            <a:ext cx="5997632" cy="6857990"/>
          </a:xfrm>
          <a:custGeom>
            <a:avLst/>
            <a:gdLst/>
            <a:ahLst/>
            <a:cxnLst/>
            <a:rect l="l" t="t" r="r" b="b"/>
            <a:pathLst>
              <a:path w="5997632" h="6858000">
                <a:moveTo>
                  <a:pt x="0" y="0"/>
                </a:moveTo>
                <a:lnTo>
                  <a:pt x="5997632" y="0"/>
                </a:lnTo>
                <a:lnTo>
                  <a:pt x="5997632" y="6858000"/>
                </a:lnTo>
                <a:lnTo>
                  <a:pt x="3178693" y="6858000"/>
                </a:lnTo>
                <a:close/>
              </a:path>
            </a:pathLst>
          </a:custGeom>
        </p:spPr>
      </p:pic>
      <p:pic>
        <p:nvPicPr>
          <p:cNvPr id="4" name="Picture 5" descr="A picture containing object, light, star&#10;&#10;Description automatically generated">
            <a:extLst>
              <a:ext uri="{FF2B5EF4-FFF2-40B4-BE49-F238E27FC236}">
                <a16:creationId xmlns:a16="http://schemas.microsoft.com/office/drawing/2014/main" id="{F46101B9-1D00-4969-801B-F7943B583D00}"/>
              </a:ext>
            </a:extLst>
          </p:cNvPr>
          <p:cNvPicPr>
            <a:picLocks noChangeAspect="1"/>
          </p:cNvPicPr>
          <p:nvPr/>
        </p:nvPicPr>
        <p:blipFill rotWithShape="1">
          <a:blip r:embed="rId3"/>
          <a:srcRect l="25"/>
          <a:stretch/>
        </p:blipFill>
        <p:spPr>
          <a:xfrm>
            <a:off x="-1" y="10"/>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p:spPr>
      </p:pic>
      <p:sp>
        <p:nvSpPr>
          <p:cNvPr id="20" name="Freeform: Shape 19">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9EAF08-1609-45DC-AF9C-DF7B7E2A5B93}"/>
              </a:ext>
            </a:extLst>
          </p:cNvPr>
          <p:cNvSpPr>
            <a:spLocks noGrp="1"/>
          </p:cNvSpPr>
          <p:nvPr>
            <p:ph type="title"/>
          </p:nvPr>
        </p:nvSpPr>
        <p:spPr>
          <a:xfrm>
            <a:off x="171749" y="547471"/>
            <a:ext cx="3886199" cy="915035"/>
          </a:xfrm>
        </p:spPr>
        <p:txBody>
          <a:bodyPr>
            <a:normAutofit/>
          </a:bodyPr>
          <a:lstStyle/>
          <a:p>
            <a:r>
              <a:rPr lang="en-IN" sz="4800" b="1" dirty="0"/>
              <a:t>What is AI</a:t>
            </a:r>
          </a:p>
        </p:txBody>
      </p:sp>
      <p:sp>
        <p:nvSpPr>
          <p:cNvPr id="3" name="Content Placeholder 2">
            <a:extLst>
              <a:ext uri="{FF2B5EF4-FFF2-40B4-BE49-F238E27FC236}">
                <a16:creationId xmlns:a16="http://schemas.microsoft.com/office/drawing/2014/main" id="{FB744262-1042-4323-9330-2AC5D1833749}"/>
              </a:ext>
            </a:extLst>
          </p:cNvPr>
          <p:cNvSpPr>
            <a:spLocks noGrp="1"/>
          </p:cNvSpPr>
          <p:nvPr>
            <p:ph idx="1"/>
          </p:nvPr>
        </p:nvSpPr>
        <p:spPr>
          <a:xfrm>
            <a:off x="171748" y="1773847"/>
            <a:ext cx="6013301" cy="3310306"/>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Artificial Intelligence (AI) is a branch of computer science devoted to the study of computer hardware and software designed to imitate the </a:t>
            </a:r>
            <a:r>
              <a:rPr lang="en-US" sz="2000" b="1" dirty="0">
                <a:latin typeface="Times New Roman" panose="02020603050405020304" pitchFamily="18" charset="0"/>
                <a:cs typeface="Times New Roman" panose="02020603050405020304" pitchFamily="18" charset="0"/>
              </a:rPr>
              <a:t>thinking and reasoning</a:t>
            </a:r>
            <a:r>
              <a:rPr lang="en-US" sz="2000" dirty="0">
                <a:latin typeface="Times New Roman" panose="02020603050405020304" pitchFamily="18" charset="0"/>
                <a:cs typeface="Times New Roman" panose="02020603050405020304" pitchFamily="18" charset="0"/>
              </a:rPr>
              <a:t> powers of the human mind.</a:t>
            </a:r>
          </a:p>
          <a:p>
            <a:pPr marL="0" indent="0" algn="ctr">
              <a:buNone/>
            </a:pPr>
            <a:r>
              <a:rPr lang="en-US" sz="2000" dirty="0">
                <a:latin typeface="Times New Roman" panose="02020603050405020304" pitchFamily="18" charset="0"/>
                <a:cs typeface="Times New Roman" panose="02020603050405020304" pitchFamily="18" charset="0"/>
              </a:rPr>
              <a:t>or</a:t>
            </a:r>
          </a:p>
          <a:p>
            <a:pPr marL="0" indent="0" algn="just">
              <a:buNone/>
            </a:pPr>
            <a:r>
              <a:rPr lang="en-US" sz="2000" dirty="0">
                <a:latin typeface="Times New Roman" panose="02020603050405020304" pitchFamily="18" charset="0"/>
                <a:cs typeface="Times New Roman" panose="02020603050405020304" pitchFamily="18" charset="0"/>
              </a:rPr>
              <a:t>Man made thinking power , it is a branch of Computer science by which we can create intelligent machine which can behave, think and able to make decision like human.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162380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F4775F2-5AA6-4F1A-88A1-0FC1F46373C5}"/>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4600" b="1">
                <a:solidFill>
                  <a:srgbClr val="FFFFFF"/>
                </a:solidFill>
              </a:rPr>
              <a:t>AI Definition: Making machine that can</a:t>
            </a:r>
          </a:p>
        </p:txBody>
      </p:sp>
      <p:sp>
        <p:nvSpPr>
          <p:cNvPr id="155" name="Rectangle 154">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7" name="Rectangle 156">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65463E"/>
          </a:solidFill>
          <a:ln w="25400">
            <a:solidFill>
              <a:srgbClr val="6546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2054" name="Picture 6" descr="Image for post">
            <a:extLst>
              <a:ext uri="{FF2B5EF4-FFF2-40B4-BE49-F238E27FC236}">
                <a16:creationId xmlns:a16="http://schemas.microsoft.com/office/drawing/2014/main" id="{148B4445-CA58-4BD1-8653-68241C6531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60" r="5564" b="1"/>
          <a:stretch/>
        </p:blipFill>
        <p:spPr bwMode="auto">
          <a:xfrm>
            <a:off x="4517401" y="450221"/>
            <a:ext cx="7203993" cy="5957557"/>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mage for post">
            <a:extLst>
              <a:ext uri="{FF2B5EF4-FFF2-40B4-BE49-F238E27FC236}">
                <a16:creationId xmlns:a16="http://schemas.microsoft.com/office/drawing/2014/main" id="{937E1CE4-3AE6-44FE-9217-449DA35C7CA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Image for post">
            <a:extLst>
              <a:ext uri="{FF2B5EF4-FFF2-40B4-BE49-F238E27FC236}">
                <a16:creationId xmlns:a16="http://schemas.microsoft.com/office/drawing/2014/main" id="{6B3B3437-5FEB-4652-A5CC-03BEEE54D20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213182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9BAA08-3882-6D30-9A4C-A8491164AE80}"/>
              </a:ext>
            </a:extLst>
          </p:cNvPr>
          <p:cNvPicPr>
            <a:picLocks noChangeAspect="1"/>
          </p:cNvPicPr>
          <p:nvPr/>
        </p:nvPicPr>
        <p:blipFill>
          <a:blip r:embed="rId2"/>
          <a:stretch>
            <a:fillRect/>
          </a:stretch>
        </p:blipFill>
        <p:spPr>
          <a:xfrm>
            <a:off x="1143000" y="457200"/>
            <a:ext cx="9906000" cy="5943600"/>
          </a:xfrm>
          <a:prstGeom prst="rect">
            <a:avLst/>
          </a:prstGeom>
        </p:spPr>
      </p:pic>
    </p:spTree>
    <p:extLst>
      <p:ext uri="{BB962C8B-B14F-4D97-AF65-F5344CB8AC3E}">
        <p14:creationId xmlns:p14="http://schemas.microsoft.com/office/powerpoint/2010/main" val="3608883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F06026-3929-67EC-E4FE-B270ABFDA7D6}"/>
              </a:ext>
            </a:extLst>
          </p:cNvPr>
          <p:cNvPicPr>
            <a:picLocks noGrp="1" noChangeAspect="1"/>
          </p:cNvPicPr>
          <p:nvPr>
            <p:ph idx="1"/>
          </p:nvPr>
        </p:nvPicPr>
        <p:blipFill>
          <a:blip r:embed="rId2"/>
          <a:stretch>
            <a:fillRect/>
          </a:stretch>
        </p:blipFill>
        <p:spPr>
          <a:xfrm>
            <a:off x="1685925" y="1371601"/>
            <a:ext cx="8175540" cy="3819524"/>
          </a:xfrm>
        </p:spPr>
      </p:pic>
    </p:spTree>
    <p:extLst>
      <p:ext uri="{BB962C8B-B14F-4D97-AF65-F5344CB8AC3E}">
        <p14:creationId xmlns:p14="http://schemas.microsoft.com/office/powerpoint/2010/main" val="1919635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C0094B-292D-390D-CA50-82CFF8BACC02}"/>
              </a:ext>
            </a:extLst>
          </p:cNvPr>
          <p:cNvPicPr>
            <a:picLocks noGrp="1" noChangeAspect="1"/>
          </p:cNvPicPr>
          <p:nvPr>
            <p:ph idx="1"/>
          </p:nvPr>
        </p:nvPicPr>
        <p:blipFill>
          <a:blip r:embed="rId2"/>
          <a:stretch>
            <a:fillRect/>
          </a:stretch>
        </p:blipFill>
        <p:spPr>
          <a:xfrm>
            <a:off x="266705" y="92074"/>
            <a:ext cx="5351952" cy="4613275"/>
          </a:xfrm>
          <a:prstGeom prst="rect">
            <a:avLst/>
          </a:prstGeom>
        </p:spPr>
      </p:pic>
      <p:pic>
        <p:nvPicPr>
          <p:cNvPr id="6" name="Picture 5">
            <a:extLst>
              <a:ext uri="{FF2B5EF4-FFF2-40B4-BE49-F238E27FC236}">
                <a16:creationId xmlns:a16="http://schemas.microsoft.com/office/drawing/2014/main" id="{EB72E476-88FC-7C9F-A7FB-6CC3EFB7AD0C}"/>
              </a:ext>
            </a:extLst>
          </p:cNvPr>
          <p:cNvPicPr>
            <a:picLocks noChangeAspect="1"/>
          </p:cNvPicPr>
          <p:nvPr/>
        </p:nvPicPr>
        <p:blipFill>
          <a:blip r:embed="rId3"/>
          <a:stretch>
            <a:fillRect/>
          </a:stretch>
        </p:blipFill>
        <p:spPr>
          <a:xfrm>
            <a:off x="6000750" y="2191606"/>
            <a:ext cx="5924545" cy="4437794"/>
          </a:xfrm>
          <a:prstGeom prst="rect">
            <a:avLst/>
          </a:prstGeom>
        </p:spPr>
      </p:pic>
    </p:spTree>
    <p:extLst>
      <p:ext uri="{BB962C8B-B14F-4D97-AF65-F5344CB8AC3E}">
        <p14:creationId xmlns:p14="http://schemas.microsoft.com/office/powerpoint/2010/main" val="3924818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58E87A-3158-C2B4-3E13-21E5B206BA54}"/>
              </a:ext>
            </a:extLst>
          </p:cNvPr>
          <p:cNvPicPr>
            <a:picLocks noGrp="1" noChangeAspect="1"/>
          </p:cNvPicPr>
          <p:nvPr>
            <p:ph idx="1"/>
          </p:nvPr>
        </p:nvPicPr>
        <p:blipFill>
          <a:blip r:embed="rId2"/>
          <a:stretch>
            <a:fillRect/>
          </a:stretch>
        </p:blipFill>
        <p:spPr>
          <a:xfrm>
            <a:off x="1014411" y="754856"/>
            <a:ext cx="2057400" cy="4874419"/>
          </a:xfrm>
        </p:spPr>
      </p:pic>
      <p:pic>
        <p:nvPicPr>
          <p:cNvPr id="7" name="Picture 6">
            <a:extLst>
              <a:ext uri="{FF2B5EF4-FFF2-40B4-BE49-F238E27FC236}">
                <a16:creationId xmlns:a16="http://schemas.microsoft.com/office/drawing/2014/main" id="{7774889E-4F09-49DB-F127-6107750E03B4}"/>
              </a:ext>
            </a:extLst>
          </p:cNvPr>
          <p:cNvPicPr>
            <a:picLocks noChangeAspect="1"/>
          </p:cNvPicPr>
          <p:nvPr/>
        </p:nvPicPr>
        <p:blipFill>
          <a:blip r:embed="rId3"/>
          <a:stretch>
            <a:fillRect/>
          </a:stretch>
        </p:blipFill>
        <p:spPr>
          <a:xfrm>
            <a:off x="4786313" y="754855"/>
            <a:ext cx="2057400" cy="4874419"/>
          </a:xfrm>
          <a:prstGeom prst="rect">
            <a:avLst/>
          </a:prstGeom>
        </p:spPr>
      </p:pic>
      <p:pic>
        <p:nvPicPr>
          <p:cNvPr id="9" name="Picture 8">
            <a:extLst>
              <a:ext uri="{FF2B5EF4-FFF2-40B4-BE49-F238E27FC236}">
                <a16:creationId xmlns:a16="http://schemas.microsoft.com/office/drawing/2014/main" id="{F707DC56-28DB-6086-2C5D-E1021DEE8924}"/>
              </a:ext>
            </a:extLst>
          </p:cNvPr>
          <p:cNvPicPr>
            <a:picLocks noChangeAspect="1"/>
          </p:cNvPicPr>
          <p:nvPr/>
        </p:nvPicPr>
        <p:blipFill>
          <a:blip r:embed="rId4"/>
          <a:stretch>
            <a:fillRect/>
          </a:stretch>
        </p:blipFill>
        <p:spPr>
          <a:xfrm>
            <a:off x="8401053" y="754855"/>
            <a:ext cx="1747836" cy="4874419"/>
          </a:xfrm>
          <a:prstGeom prst="rect">
            <a:avLst/>
          </a:prstGeom>
        </p:spPr>
      </p:pic>
    </p:spTree>
    <p:extLst>
      <p:ext uri="{BB962C8B-B14F-4D97-AF65-F5344CB8AC3E}">
        <p14:creationId xmlns:p14="http://schemas.microsoft.com/office/powerpoint/2010/main" val="4256196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FF96E6-74D5-ADCE-9364-483976874BD0}"/>
              </a:ext>
            </a:extLst>
          </p:cNvPr>
          <p:cNvPicPr>
            <a:picLocks noGrp="1" noChangeAspect="1"/>
          </p:cNvPicPr>
          <p:nvPr>
            <p:ph idx="1"/>
          </p:nvPr>
        </p:nvPicPr>
        <p:blipFill>
          <a:blip r:embed="rId2"/>
          <a:stretch>
            <a:fillRect/>
          </a:stretch>
        </p:blipFill>
        <p:spPr>
          <a:xfrm>
            <a:off x="2214563" y="115094"/>
            <a:ext cx="7100888" cy="3418681"/>
          </a:xfrm>
        </p:spPr>
      </p:pic>
      <p:pic>
        <p:nvPicPr>
          <p:cNvPr id="7" name="Picture 6">
            <a:extLst>
              <a:ext uri="{FF2B5EF4-FFF2-40B4-BE49-F238E27FC236}">
                <a16:creationId xmlns:a16="http://schemas.microsoft.com/office/drawing/2014/main" id="{B26D826A-31B0-EE3D-20F9-2ADEA7F7AAEE}"/>
              </a:ext>
            </a:extLst>
          </p:cNvPr>
          <p:cNvPicPr>
            <a:picLocks noChangeAspect="1"/>
          </p:cNvPicPr>
          <p:nvPr/>
        </p:nvPicPr>
        <p:blipFill>
          <a:blip r:embed="rId3"/>
          <a:stretch>
            <a:fillRect/>
          </a:stretch>
        </p:blipFill>
        <p:spPr>
          <a:xfrm>
            <a:off x="947737" y="3781425"/>
            <a:ext cx="9439275" cy="1866900"/>
          </a:xfrm>
          <a:prstGeom prst="rect">
            <a:avLst/>
          </a:prstGeom>
        </p:spPr>
      </p:pic>
      <p:pic>
        <p:nvPicPr>
          <p:cNvPr id="9" name="Picture 8">
            <a:extLst>
              <a:ext uri="{FF2B5EF4-FFF2-40B4-BE49-F238E27FC236}">
                <a16:creationId xmlns:a16="http://schemas.microsoft.com/office/drawing/2014/main" id="{A7DBFFD2-5D90-E618-A643-6925F189E1C3}"/>
              </a:ext>
            </a:extLst>
          </p:cNvPr>
          <p:cNvPicPr>
            <a:picLocks noChangeAspect="1"/>
          </p:cNvPicPr>
          <p:nvPr/>
        </p:nvPicPr>
        <p:blipFill>
          <a:blip r:embed="rId4"/>
          <a:stretch>
            <a:fillRect/>
          </a:stretch>
        </p:blipFill>
        <p:spPr>
          <a:xfrm>
            <a:off x="847725" y="5648325"/>
            <a:ext cx="5581650" cy="866775"/>
          </a:xfrm>
          <a:prstGeom prst="rect">
            <a:avLst/>
          </a:prstGeom>
        </p:spPr>
      </p:pic>
      <p:sp>
        <p:nvSpPr>
          <p:cNvPr id="10" name="TextBox 9">
            <a:extLst>
              <a:ext uri="{FF2B5EF4-FFF2-40B4-BE49-F238E27FC236}">
                <a16:creationId xmlns:a16="http://schemas.microsoft.com/office/drawing/2014/main" id="{8FB8BAB8-0460-B5D8-6952-1DE1EA2A56AA}"/>
              </a:ext>
            </a:extLst>
          </p:cNvPr>
          <p:cNvSpPr txBox="1"/>
          <p:nvPr/>
        </p:nvSpPr>
        <p:spPr>
          <a:xfrm>
            <a:off x="207169" y="342900"/>
            <a:ext cx="1638300" cy="1384995"/>
          </a:xfrm>
          <a:prstGeom prst="rect">
            <a:avLst/>
          </a:prstGeom>
          <a:noFill/>
        </p:spPr>
        <p:txBody>
          <a:bodyPr wrap="square" rtlCol="0">
            <a:spAutoFit/>
          </a:bodyPr>
          <a:lstStyle/>
          <a:p>
            <a:r>
              <a:rPr lang="en-US" sz="2800" b="1" dirty="0"/>
              <a:t>Qualities of Acting Humanly</a:t>
            </a:r>
            <a:endParaRPr lang="en-IN" sz="2800" b="1" dirty="0"/>
          </a:p>
        </p:txBody>
      </p:sp>
    </p:spTree>
    <p:extLst>
      <p:ext uri="{BB962C8B-B14F-4D97-AF65-F5344CB8AC3E}">
        <p14:creationId xmlns:p14="http://schemas.microsoft.com/office/powerpoint/2010/main" val="2194090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6 Reasons Why AI is Important in 2020 | ImmuniWeb Security Blog">
            <a:extLst>
              <a:ext uri="{FF2B5EF4-FFF2-40B4-BE49-F238E27FC236}">
                <a16:creationId xmlns:a16="http://schemas.microsoft.com/office/drawing/2014/main" id="{B8952833-754B-43B8-B507-2F595E845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8" r="16711" b="-1"/>
          <a:stretch/>
        </p:blipFill>
        <p:spPr bwMode="auto">
          <a:xfrm>
            <a:off x="1669474" y="10"/>
            <a:ext cx="10522527" cy="6857990"/>
          </a:xfrm>
          <a:custGeom>
            <a:avLst/>
            <a:gdLst/>
            <a:ahLst/>
            <a:cxnLst/>
            <a:rect l="l" t="t" r="r" b="b"/>
            <a:pathLst>
              <a:path w="10522527" h="6858000">
                <a:moveTo>
                  <a:pt x="2882142" y="0"/>
                </a:moveTo>
                <a:lnTo>
                  <a:pt x="10522527" y="0"/>
                </a:lnTo>
                <a:lnTo>
                  <a:pt x="10522527" y="6858000"/>
                </a:lnTo>
                <a:lnTo>
                  <a:pt x="80697" y="6858000"/>
                </a:lnTo>
                <a:lnTo>
                  <a:pt x="37339" y="6516785"/>
                </a:lnTo>
                <a:cubicBezTo>
                  <a:pt x="12648" y="6273664"/>
                  <a:pt x="0" y="6026982"/>
                  <a:pt x="0" y="5777347"/>
                </a:cubicBezTo>
                <a:cubicBezTo>
                  <a:pt x="0" y="3530630"/>
                  <a:pt x="1024495" y="1523197"/>
                  <a:pt x="2631803" y="19672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94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CF9DCC-7CC3-E817-3930-9888BC47BEEB}"/>
              </a:ext>
            </a:extLst>
          </p:cNvPr>
          <p:cNvPicPr>
            <a:picLocks noChangeAspect="1"/>
          </p:cNvPicPr>
          <p:nvPr/>
        </p:nvPicPr>
        <p:blipFill>
          <a:blip r:embed="rId2"/>
          <a:stretch>
            <a:fillRect/>
          </a:stretch>
        </p:blipFill>
        <p:spPr>
          <a:xfrm>
            <a:off x="1609725" y="900112"/>
            <a:ext cx="8643937" cy="5243513"/>
          </a:xfrm>
          <a:prstGeom prst="rect">
            <a:avLst/>
          </a:prstGeom>
        </p:spPr>
      </p:pic>
    </p:spTree>
    <p:extLst>
      <p:ext uri="{BB962C8B-B14F-4D97-AF65-F5344CB8AC3E}">
        <p14:creationId xmlns:p14="http://schemas.microsoft.com/office/powerpoint/2010/main" val="4074199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D8F445-B324-B50A-E10E-FA51AFA55EC7}"/>
              </a:ext>
            </a:extLst>
          </p:cNvPr>
          <p:cNvPicPr>
            <a:picLocks noChangeAspect="1"/>
          </p:cNvPicPr>
          <p:nvPr/>
        </p:nvPicPr>
        <p:blipFill>
          <a:blip r:embed="rId2"/>
          <a:stretch>
            <a:fillRect/>
          </a:stretch>
        </p:blipFill>
        <p:spPr>
          <a:xfrm>
            <a:off x="1909762" y="1081087"/>
            <a:ext cx="8372475" cy="4695825"/>
          </a:xfrm>
          <a:prstGeom prst="rect">
            <a:avLst/>
          </a:prstGeom>
        </p:spPr>
      </p:pic>
      <p:sp>
        <p:nvSpPr>
          <p:cNvPr id="6" name="TextBox 5">
            <a:extLst>
              <a:ext uri="{FF2B5EF4-FFF2-40B4-BE49-F238E27FC236}">
                <a16:creationId xmlns:a16="http://schemas.microsoft.com/office/drawing/2014/main" id="{774A08C2-51CA-2446-0180-5EE53188D540}"/>
              </a:ext>
            </a:extLst>
          </p:cNvPr>
          <p:cNvSpPr txBox="1"/>
          <p:nvPr/>
        </p:nvSpPr>
        <p:spPr>
          <a:xfrm>
            <a:off x="10139361" y="1000124"/>
            <a:ext cx="1014413" cy="646331"/>
          </a:xfrm>
          <a:prstGeom prst="rect">
            <a:avLst/>
          </a:prstGeom>
          <a:noFill/>
        </p:spPr>
        <p:txBody>
          <a:bodyPr wrap="square" rtlCol="0">
            <a:spAutoFit/>
          </a:bodyPr>
          <a:lstStyle/>
          <a:p>
            <a:r>
              <a:rPr lang="en-US" sz="3600" b="1" dirty="0"/>
              <a:t>ach</a:t>
            </a:r>
            <a:endParaRPr lang="en-IN" sz="3600" b="1" dirty="0"/>
          </a:p>
        </p:txBody>
      </p:sp>
    </p:spTree>
    <p:extLst>
      <p:ext uri="{BB962C8B-B14F-4D97-AF65-F5344CB8AC3E}">
        <p14:creationId xmlns:p14="http://schemas.microsoft.com/office/powerpoint/2010/main" val="2537548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BF10-F25A-9CF6-0449-A431D76CD8A7}"/>
              </a:ext>
            </a:extLst>
          </p:cNvPr>
          <p:cNvSpPr>
            <a:spLocks noGrp="1"/>
          </p:cNvSpPr>
          <p:nvPr>
            <p:ph type="title"/>
          </p:nvPr>
        </p:nvSpPr>
        <p:spPr/>
        <p:txBody>
          <a:bodyPr>
            <a:normAutofit/>
          </a:bodyPr>
          <a:lstStyle/>
          <a:p>
            <a:r>
              <a:rPr lang="en-US" sz="4000" b="1" dirty="0"/>
              <a:t>Two ways to understand how human mind works</a:t>
            </a:r>
            <a:endParaRPr lang="en-IN" sz="4000" b="1" dirty="0"/>
          </a:p>
        </p:txBody>
      </p:sp>
      <p:pic>
        <p:nvPicPr>
          <p:cNvPr id="5" name="Content Placeholder 4">
            <a:extLst>
              <a:ext uri="{FF2B5EF4-FFF2-40B4-BE49-F238E27FC236}">
                <a16:creationId xmlns:a16="http://schemas.microsoft.com/office/drawing/2014/main" id="{B5F4B50A-DE35-AE82-A73B-B6FC389632F7}"/>
              </a:ext>
            </a:extLst>
          </p:cNvPr>
          <p:cNvPicPr>
            <a:picLocks noGrp="1" noChangeAspect="1"/>
          </p:cNvPicPr>
          <p:nvPr>
            <p:ph idx="1"/>
          </p:nvPr>
        </p:nvPicPr>
        <p:blipFill>
          <a:blip r:embed="rId2"/>
          <a:stretch>
            <a:fillRect/>
          </a:stretch>
        </p:blipFill>
        <p:spPr>
          <a:xfrm>
            <a:off x="1600200" y="1943894"/>
            <a:ext cx="8991600" cy="4114800"/>
          </a:xfrm>
        </p:spPr>
      </p:pic>
    </p:spTree>
    <p:extLst>
      <p:ext uri="{BB962C8B-B14F-4D97-AF65-F5344CB8AC3E}">
        <p14:creationId xmlns:p14="http://schemas.microsoft.com/office/powerpoint/2010/main" val="662462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F5D10A-A252-C31A-1047-DEBCA6EB5A73}"/>
              </a:ext>
            </a:extLst>
          </p:cNvPr>
          <p:cNvPicPr>
            <a:picLocks noChangeAspect="1"/>
          </p:cNvPicPr>
          <p:nvPr/>
        </p:nvPicPr>
        <p:blipFill>
          <a:blip r:embed="rId2"/>
          <a:stretch>
            <a:fillRect/>
          </a:stretch>
        </p:blipFill>
        <p:spPr>
          <a:xfrm>
            <a:off x="1381125" y="981075"/>
            <a:ext cx="9467849" cy="4657725"/>
          </a:xfrm>
          <a:prstGeom prst="rect">
            <a:avLst/>
          </a:prstGeom>
        </p:spPr>
      </p:pic>
    </p:spTree>
    <p:extLst>
      <p:ext uri="{BB962C8B-B14F-4D97-AF65-F5344CB8AC3E}">
        <p14:creationId xmlns:p14="http://schemas.microsoft.com/office/powerpoint/2010/main" val="3015070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30A7D14-BD6C-64F5-303F-923AAD1D0933}"/>
              </a:ext>
            </a:extLst>
          </p:cNvPr>
          <p:cNvPicPr>
            <a:picLocks noGrp="1" noChangeAspect="1"/>
          </p:cNvPicPr>
          <p:nvPr>
            <p:ph idx="1"/>
          </p:nvPr>
        </p:nvPicPr>
        <p:blipFill>
          <a:blip r:embed="rId2"/>
          <a:stretch>
            <a:fillRect/>
          </a:stretch>
        </p:blipFill>
        <p:spPr>
          <a:xfrm>
            <a:off x="1023937" y="1924050"/>
            <a:ext cx="3833813" cy="3009900"/>
          </a:xfrm>
        </p:spPr>
      </p:pic>
      <p:pic>
        <p:nvPicPr>
          <p:cNvPr id="5" name="Picture 4">
            <a:extLst>
              <a:ext uri="{FF2B5EF4-FFF2-40B4-BE49-F238E27FC236}">
                <a16:creationId xmlns:a16="http://schemas.microsoft.com/office/drawing/2014/main" id="{644B4B63-1A5C-68B0-B845-2DE0993A3214}"/>
              </a:ext>
            </a:extLst>
          </p:cNvPr>
          <p:cNvPicPr>
            <a:picLocks noChangeAspect="1"/>
          </p:cNvPicPr>
          <p:nvPr/>
        </p:nvPicPr>
        <p:blipFill>
          <a:blip r:embed="rId3"/>
          <a:stretch>
            <a:fillRect/>
          </a:stretch>
        </p:blipFill>
        <p:spPr>
          <a:xfrm>
            <a:off x="671512" y="676275"/>
            <a:ext cx="8181975" cy="742950"/>
          </a:xfrm>
          <a:prstGeom prst="rect">
            <a:avLst/>
          </a:prstGeom>
        </p:spPr>
      </p:pic>
      <p:pic>
        <p:nvPicPr>
          <p:cNvPr id="9" name="Picture 8">
            <a:extLst>
              <a:ext uri="{FF2B5EF4-FFF2-40B4-BE49-F238E27FC236}">
                <a16:creationId xmlns:a16="http://schemas.microsoft.com/office/drawing/2014/main" id="{1714FAD6-874D-1B75-D6E5-5C7ADA267642}"/>
              </a:ext>
            </a:extLst>
          </p:cNvPr>
          <p:cNvPicPr>
            <a:picLocks noChangeAspect="1"/>
          </p:cNvPicPr>
          <p:nvPr/>
        </p:nvPicPr>
        <p:blipFill>
          <a:blip r:embed="rId4"/>
          <a:stretch>
            <a:fillRect/>
          </a:stretch>
        </p:blipFill>
        <p:spPr>
          <a:xfrm>
            <a:off x="5412583" y="1924050"/>
            <a:ext cx="4148137" cy="3009900"/>
          </a:xfrm>
          <a:prstGeom prst="rect">
            <a:avLst/>
          </a:prstGeom>
        </p:spPr>
      </p:pic>
    </p:spTree>
    <p:extLst>
      <p:ext uri="{BB962C8B-B14F-4D97-AF65-F5344CB8AC3E}">
        <p14:creationId xmlns:p14="http://schemas.microsoft.com/office/powerpoint/2010/main" val="2037731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9CFA81-288B-0E40-E087-43E5E89F43B6}"/>
              </a:ext>
            </a:extLst>
          </p:cNvPr>
          <p:cNvPicPr>
            <a:picLocks noGrp="1" noChangeAspect="1"/>
          </p:cNvPicPr>
          <p:nvPr>
            <p:ph idx="1"/>
          </p:nvPr>
        </p:nvPicPr>
        <p:blipFill>
          <a:blip r:embed="rId2"/>
          <a:stretch>
            <a:fillRect/>
          </a:stretch>
        </p:blipFill>
        <p:spPr>
          <a:xfrm>
            <a:off x="547687" y="1009649"/>
            <a:ext cx="9267825" cy="3605610"/>
          </a:xfrm>
        </p:spPr>
      </p:pic>
      <p:pic>
        <p:nvPicPr>
          <p:cNvPr id="5" name="Picture 4">
            <a:extLst>
              <a:ext uri="{FF2B5EF4-FFF2-40B4-BE49-F238E27FC236}">
                <a16:creationId xmlns:a16="http://schemas.microsoft.com/office/drawing/2014/main" id="{D2B81CE8-1869-9F44-4BA3-1A86AE0E776D}"/>
              </a:ext>
            </a:extLst>
          </p:cNvPr>
          <p:cNvPicPr>
            <a:picLocks noChangeAspect="1"/>
          </p:cNvPicPr>
          <p:nvPr/>
        </p:nvPicPr>
        <p:blipFill>
          <a:blip r:embed="rId3"/>
          <a:stretch>
            <a:fillRect/>
          </a:stretch>
        </p:blipFill>
        <p:spPr>
          <a:xfrm>
            <a:off x="547687" y="352424"/>
            <a:ext cx="7553325" cy="657225"/>
          </a:xfrm>
          <a:prstGeom prst="rect">
            <a:avLst/>
          </a:prstGeom>
        </p:spPr>
      </p:pic>
      <p:pic>
        <p:nvPicPr>
          <p:cNvPr id="9" name="Picture 8">
            <a:extLst>
              <a:ext uri="{FF2B5EF4-FFF2-40B4-BE49-F238E27FC236}">
                <a16:creationId xmlns:a16="http://schemas.microsoft.com/office/drawing/2014/main" id="{2B57A6B1-ECBD-0DFB-F54D-2125450EFA9C}"/>
              </a:ext>
            </a:extLst>
          </p:cNvPr>
          <p:cNvPicPr>
            <a:picLocks noChangeAspect="1"/>
          </p:cNvPicPr>
          <p:nvPr/>
        </p:nvPicPr>
        <p:blipFill>
          <a:blip r:embed="rId4"/>
          <a:stretch>
            <a:fillRect/>
          </a:stretch>
        </p:blipFill>
        <p:spPr>
          <a:xfrm>
            <a:off x="547687" y="5086352"/>
            <a:ext cx="7181850" cy="1390650"/>
          </a:xfrm>
          <a:prstGeom prst="rect">
            <a:avLst/>
          </a:prstGeom>
        </p:spPr>
      </p:pic>
    </p:spTree>
    <p:extLst>
      <p:ext uri="{BB962C8B-B14F-4D97-AF65-F5344CB8AC3E}">
        <p14:creationId xmlns:p14="http://schemas.microsoft.com/office/powerpoint/2010/main" val="850978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397E16-7653-4CAA-B368-312720A0D196}"/>
              </a:ext>
            </a:extLst>
          </p:cNvPr>
          <p:cNvPicPr>
            <a:picLocks noChangeAspect="1"/>
          </p:cNvPicPr>
          <p:nvPr/>
        </p:nvPicPr>
        <p:blipFill>
          <a:blip r:embed="rId2"/>
          <a:stretch>
            <a:fillRect/>
          </a:stretch>
        </p:blipFill>
        <p:spPr>
          <a:xfrm>
            <a:off x="1362075" y="991458"/>
            <a:ext cx="8472487" cy="4875084"/>
          </a:xfrm>
          <a:prstGeom prst="rect">
            <a:avLst/>
          </a:prstGeom>
        </p:spPr>
      </p:pic>
    </p:spTree>
    <p:extLst>
      <p:ext uri="{BB962C8B-B14F-4D97-AF65-F5344CB8AC3E}">
        <p14:creationId xmlns:p14="http://schemas.microsoft.com/office/powerpoint/2010/main" val="151197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18FE0F-8FC8-1139-390F-95D485EE26B7}"/>
              </a:ext>
            </a:extLst>
          </p:cNvPr>
          <p:cNvPicPr>
            <a:picLocks noGrp="1" noChangeAspect="1"/>
          </p:cNvPicPr>
          <p:nvPr>
            <p:ph idx="1"/>
          </p:nvPr>
        </p:nvPicPr>
        <p:blipFill>
          <a:blip r:embed="rId2"/>
          <a:stretch>
            <a:fillRect/>
          </a:stretch>
        </p:blipFill>
        <p:spPr>
          <a:xfrm>
            <a:off x="933451" y="1885951"/>
            <a:ext cx="9739312" cy="4082256"/>
          </a:xfrm>
        </p:spPr>
      </p:pic>
      <p:pic>
        <p:nvPicPr>
          <p:cNvPr id="7" name="Picture 6">
            <a:extLst>
              <a:ext uri="{FF2B5EF4-FFF2-40B4-BE49-F238E27FC236}">
                <a16:creationId xmlns:a16="http://schemas.microsoft.com/office/drawing/2014/main" id="{557617A4-045A-5522-232F-B6B4167B482E}"/>
              </a:ext>
            </a:extLst>
          </p:cNvPr>
          <p:cNvPicPr>
            <a:picLocks noChangeAspect="1"/>
          </p:cNvPicPr>
          <p:nvPr/>
        </p:nvPicPr>
        <p:blipFill>
          <a:blip r:embed="rId3"/>
          <a:stretch>
            <a:fillRect/>
          </a:stretch>
        </p:blipFill>
        <p:spPr>
          <a:xfrm>
            <a:off x="933451" y="889793"/>
            <a:ext cx="7229475" cy="771525"/>
          </a:xfrm>
          <a:prstGeom prst="rect">
            <a:avLst/>
          </a:prstGeom>
        </p:spPr>
      </p:pic>
    </p:spTree>
    <p:extLst>
      <p:ext uri="{BB962C8B-B14F-4D97-AF65-F5344CB8AC3E}">
        <p14:creationId xmlns:p14="http://schemas.microsoft.com/office/powerpoint/2010/main" val="2820738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7E4894-516D-1C67-88BA-4006486D6813}"/>
              </a:ext>
            </a:extLst>
          </p:cNvPr>
          <p:cNvPicPr>
            <a:picLocks noChangeAspect="1"/>
          </p:cNvPicPr>
          <p:nvPr/>
        </p:nvPicPr>
        <p:blipFill>
          <a:blip r:embed="rId2"/>
          <a:stretch>
            <a:fillRect/>
          </a:stretch>
        </p:blipFill>
        <p:spPr>
          <a:xfrm>
            <a:off x="657225" y="1052512"/>
            <a:ext cx="6477000" cy="4352925"/>
          </a:xfrm>
          <a:prstGeom prst="rect">
            <a:avLst/>
          </a:prstGeom>
        </p:spPr>
      </p:pic>
      <p:pic>
        <p:nvPicPr>
          <p:cNvPr id="7" name="Picture 6">
            <a:extLst>
              <a:ext uri="{FF2B5EF4-FFF2-40B4-BE49-F238E27FC236}">
                <a16:creationId xmlns:a16="http://schemas.microsoft.com/office/drawing/2014/main" id="{4963402B-B867-8871-E0D8-238C7564E8E7}"/>
              </a:ext>
            </a:extLst>
          </p:cNvPr>
          <p:cNvPicPr>
            <a:picLocks noChangeAspect="1"/>
          </p:cNvPicPr>
          <p:nvPr/>
        </p:nvPicPr>
        <p:blipFill>
          <a:blip r:embed="rId3"/>
          <a:stretch>
            <a:fillRect/>
          </a:stretch>
        </p:blipFill>
        <p:spPr>
          <a:xfrm>
            <a:off x="7134225" y="1176337"/>
            <a:ext cx="3143250" cy="4229100"/>
          </a:xfrm>
          <a:prstGeom prst="rect">
            <a:avLst/>
          </a:prstGeom>
        </p:spPr>
      </p:pic>
    </p:spTree>
    <p:extLst>
      <p:ext uri="{BB962C8B-B14F-4D97-AF65-F5344CB8AC3E}">
        <p14:creationId xmlns:p14="http://schemas.microsoft.com/office/powerpoint/2010/main" val="2844025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6">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8">
            <a:extLst>
              <a:ext uri="{FF2B5EF4-FFF2-40B4-BE49-F238E27FC236}">
                <a16:creationId xmlns:a16="http://schemas.microsoft.com/office/drawing/2014/main" id="{4B874C19-9B23-4B12-823E-D67615A9B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43949" cy="6858000"/>
          </a:xfrm>
          <a:custGeom>
            <a:avLst/>
            <a:gdLst>
              <a:gd name="connsiteX0" fmla="*/ 956085 w 7743949"/>
              <a:gd name="connsiteY0" fmla="*/ 2071857 h 6858000"/>
              <a:gd name="connsiteX1" fmla="*/ 4999548 w 7743949"/>
              <a:gd name="connsiteY1" fmla="*/ 2071857 h 6858000"/>
              <a:gd name="connsiteX2" fmla="*/ 5619604 w 7743949"/>
              <a:gd name="connsiteY2" fmla="*/ 2437296 h 6858000"/>
              <a:gd name="connsiteX3" fmla="*/ 7645701 w 7743949"/>
              <a:gd name="connsiteY3" fmla="*/ 5926372 h 6858000"/>
              <a:gd name="connsiteX4" fmla="*/ 7645701 w 7743949"/>
              <a:gd name="connsiteY4" fmla="*/ 6639850 h 6858000"/>
              <a:gd name="connsiteX5" fmla="*/ 7538856 w 7743949"/>
              <a:gd name="connsiteY5" fmla="*/ 6823844 h 6858000"/>
              <a:gd name="connsiteX6" fmla="*/ 7519022 w 7743949"/>
              <a:gd name="connsiteY6" fmla="*/ 6858000 h 6858000"/>
              <a:gd name="connsiteX7" fmla="*/ 0 w 7743949"/>
              <a:gd name="connsiteY7" fmla="*/ 6858000 h 6858000"/>
              <a:gd name="connsiteX8" fmla="*/ 0 w 7743949"/>
              <a:gd name="connsiteY8" fmla="*/ 3003362 h 6858000"/>
              <a:gd name="connsiteX9" fmla="*/ 144017 w 7743949"/>
              <a:gd name="connsiteY9" fmla="*/ 2754282 h 6858000"/>
              <a:gd name="connsiteX10" fmla="*/ 327296 w 7743949"/>
              <a:gd name="connsiteY10" fmla="*/ 2437296 h 6858000"/>
              <a:gd name="connsiteX11" fmla="*/ 956085 w 7743949"/>
              <a:gd name="connsiteY11" fmla="*/ 2071857 h 6858000"/>
              <a:gd name="connsiteX12" fmla="*/ 6281397 w 7743949"/>
              <a:gd name="connsiteY12" fmla="*/ 1163923 h 6858000"/>
              <a:gd name="connsiteX13" fmla="*/ 7148441 w 7743949"/>
              <a:gd name="connsiteY13" fmla="*/ 1163923 h 6858000"/>
              <a:gd name="connsiteX14" fmla="*/ 7281401 w 7743949"/>
              <a:gd name="connsiteY14" fmla="*/ 1242285 h 6858000"/>
              <a:gd name="connsiteX15" fmla="*/ 7715859 w 7743949"/>
              <a:gd name="connsiteY15" fmla="*/ 1990451 h 6858000"/>
              <a:gd name="connsiteX16" fmla="*/ 7715859 w 7743949"/>
              <a:gd name="connsiteY16" fmla="*/ 2143443 h 6858000"/>
              <a:gd name="connsiteX17" fmla="*/ 7281401 w 7743949"/>
              <a:gd name="connsiteY17" fmla="*/ 2891610 h 6858000"/>
              <a:gd name="connsiteX18" fmla="*/ 7148441 w 7743949"/>
              <a:gd name="connsiteY18" fmla="*/ 2969971 h 6858000"/>
              <a:gd name="connsiteX19" fmla="*/ 6281397 w 7743949"/>
              <a:gd name="connsiteY19" fmla="*/ 2969971 h 6858000"/>
              <a:gd name="connsiteX20" fmla="*/ 6146565 w 7743949"/>
              <a:gd name="connsiteY20" fmla="*/ 2891610 h 6858000"/>
              <a:gd name="connsiteX21" fmla="*/ 5713979 w 7743949"/>
              <a:gd name="connsiteY21" fmla="*/ 2143443 h 6858000"/>
              <a:gd name="connsiteX22" fmla="*/ 5713979 w 7743949"/>
              <a:gd name="connsiteY22" fmla="*/ 1990451 h 6858000"/>
              <a:gd name="connsiteX23" fmla="*/ 6146565 w 7743949"/>
              <a:gd name="connsiteY23" fmla="*/ 1242285 h 6858000"/>
              <a:gd name="connsiteX24" fmla="*/ 6281397 w 7743949"/>
              <a:gd name="connsiteY24" fmla="*/ 1163923 h 6858000"/>
              <a:gd name="connsiteX25" fmla="*/ 0 w 7743949"/>
              <a:gd name="connsiteY25" fmla="*/ 0 h 6858000"/>
              <a:gd name="connsiteX26" fmla="*/ 6600525 w 7743949"/>
              <a:gd name="connsiteY26" fmla="*/ 0 h 6858000"/>
              <a:gd name="connsiteX27" fmla="*/ 6486618 w 7743949"/>
              <a:gd name="connsiteY27" fmla="*/ 196155 h 6858000"/>
              <a:gd name="connsiteX28" fmla="*/ 5677553 w 7743949"/>
              <a:gd name="connsiteY28" fmla="*/ 1589421 h 6858000"/>
              <a:gd name="connsiteX29" fmla="*/ 5057496 w 7743949"/>
              <a:gd name="connsiteY29" fmla="*/ 1954861 h 6858000"/>
              <a:gd name="connsiteX30" fmla="*/ 1014033 w 7743949"/>
              <a:gd name="connsiteY30" fmla="*/ 1954861 h 6858000"/>
              <a:gd name="connsiteX31" fmla="*/ 385244 w 7743949"/>
              <a:gd name="connsiteY31" fmla="*/ 1589421 h 6858000"/>
              <a:gd name="connsiteX32" fmla="*/ 69234 w 7743949"/>
              <a:gd name="connsiteY32" fmla="*/ 1042874 h 6858000"/>
              <a:gd name="connsiteX33" fmla="*/ 0 w 7743949"/>
              <a:gd name="connsiteY33" fmla="*/ 923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BFA99B-F538-4C9B-B6E3-7E1DB46D3412}"/>
              </a:ext>
            </a:extLst>
          </p:cNvPr>
          <p:cNvSpPr>
            <a:spLocks noGrp="1"/>
          </p:cNvSpPr>
          <p:nvPr>
            <p:ph type="title"/>
          </p:nvPr>
        </p:nvSpPr>
        <p:spPr>
          <a:xfrm>
            <a:off x="756744" y="349858"/>
            <a:ext cx="4761461" cy="1351722"/>
          </a:xfrm>
        </p:spPr>
        <p:txBody>
          <a:bodyPr anchor="ctr">
            <a:normAutofit/>
          </a:bodyPr>
          <a:lstStyle/>
          <a:p>
            <a:r>
              <a:rPr lang="en-IN">
                <a:solidFill>
                  <a:schemeClr val="bg1"/>
                </a:solidFill>
              </a:rPr>
              <a:t>AI GOALS</a:t>
            </a:r>
          </a:p>
        </p:txBody>
      </p:sp>
      <p:sp>
        <p:nvSpPr>
          <p:cNvPr id="3" name="Content Placeholder 2">
            <a:extLst>
              <a:ext uri="{FF2B5EF4-FFF2-40B4-BE49-F238E27FC236}">
                <a16:creationId xmlns:a16="http://schemas.microsoft.com/office/drawing/2014/main" id="{2B476D9B-D5F8-47B4-A20B-A61D76453B59}"/>
              </a:ext>
            </a:extLst>
          </p:cNvPr>
          <p:cNvSpPr>
            <a:spLocks noGrp="1"/>
          </p:cNvSpPr>
          <p:nvPr>
            <p:ph idx="1"/>
          </p:nvPr>
        </p:nvSpPr>
        <p:spPr>
          <a:xfrm>
            <a:off x="641924" y="2883895"/>
            <a:ext cx="5272016" cy="3304451"/>
          </a:xfrm>
        </p:spPr>
        <p:txBody>
          <a:bodyPr vert="horz" lIns="91440" tIns="45720" rIns="91440" bIns="45720" rtlCol="0">
            <a:normAutofit/>
          </a:bodyPr>
          <a:lstStyle/>
          <a:p>
            <a:r>
              <a:rPr lang="en-US" sz="2400">
                <a:solidFill>
                  <a:schemeClr val="bg1"/>
                </a:solidFill>
              </a:rPr>
              <a:t>Systems that </a:t>
            </a:r>
            <a:r>
              <a:rPr lang="en-US" sz="2400" b="1">
                <a:solidFill>
                  <a:schemeClr val="bg1"/>
                </a:solidFill>
              </a:rPr>
              <a:t>think</a:t>
            </a:r>
            <a:r>
              <a:rPr lang="en-US" sz="2400">
                <a:solidFill>
                  <a:schemeClr val="bg1"/>
                </a:solidFill>
              </a:rPr>
              <a:t> like </a:t>
            </a:r>
            <a:r>
              <a:rPr lang="en-US" sz="2400" b="1">
                <a:solidFill>
                  <a:schemeClr val="bg1"/>
                </a:solidFill>
              </a:rPr>
              <a:t>humans</a:t>
            </a:r>
            <a:endParaRPr lang="en-US" sz="2400">
              <a:solidFill>
                <a:schemeClr val="bg1"/>
              </a:solidFill>
              <a:cs typeface="Calibri"/>
            </a:endParaRPr>
          </a:p>
          <a:p>
            <a:r>
              <a:rPr lang="en-US" sz="2400">
                <a:solidFill>
                  <a:schemeClr val="bg1"/>
                </a:solidFill>
              </a:rPr>
              <a:t>Systems that </a:t>
            </a:r>
            <a:r>
              <a:rPr lang="en-US" sz="2400" b="1">
                <a:solidFill>
                  <a:schemeClr val="bg1"/>
                </a:solidFill>
              </a:rPr>
              <a:t>think</a:t>
            </a:r>
            <a:r>
              <a:rPr lang="en-US" sz="2400">
                <a:solidFill>
                  <a:schemeClr val="bg1"/>
                </a:solidFill>
              </a:rPr>
              <a:t> </a:t>
            </a:r>
            <a:r>
              <a:rPr lang="en-US" sz="2400" b="1">
                <a:solidFill>
                  <a:schemeClr val="bg1"/>
                </a:solidFill>
              </a:rPr>
              <a:t>rationally</a:t>
            </a:r>
            <a:endParaRPr lang="en-US" sz="2400">
              <a:solidFill>
                <a:schemeClr val="bg1"/>
              </a:solidFill>
              <a:cs typeface="Calibri"/>
            </a:endParaRPr>
          </a:p>
          <a:p>
            <a:r>
              <a:rPr lang="en-US" sz="2400">
                <a:solidFill>
                  <a:schemeClr val="bg1"/>
                </a:solidFill>
              </a:rPr>
              <a:t>Systems that </a:t>
            </a:r>
            <a:r>
              <a:rPr lang="en-US" sz="2400" b="1">
                <a:solidFill>
                  <a:schemeClr val="bg1"/>
                </a:solidFill>
              </a:rPr>
              <a:t>act</a:t>
            </a:r>
            <a:r>
              <a:rPr lang="en-US" sz="2400">
                <a:solidFill>
                  <a:schemeClr val="bg1"/>
                </a:solidFill>
              </a:rPr>
              <a:t> as </a:t>
            </a:r>
            <a:r>
              <a:rPr lang="en-US" sz="2400" b="1">
                <a:solidFill>
                  <a:schemeClr val="bg1"/>
                </a:solidFill>
              </a:rPr>
              <a:t>humans</a:t>
            </a:r>
            <a:endParaRPr lang="en-US" sz="2400">
              <a:solidFill>
                <a:schemeClr val="bg1"/>
              </a:solidFill>
              <a:cs typeface="Calibri"/>
            </a:endParaRPr>
          </a:p>
          <a:p>
            <a:r>
              <a:rPr lang="en-US" sz="2400">
                <a:solidFill>
                  <a:schemeClr val="bg1"/>
                </a:solidFill>
              </a:rPr>
              <a:t>Systems that </a:t>
            </a:r>
            <a:r>
              <a:rPr lang="en-US" sz="2400" b="1">
                <a:solidFill>
                  <a:schemeClr val="bg1"/>
                </a:solidFill>
              </a:rPr>
              <a:t>act</a:t>
            </a:r>
            <a:r>
              <a:rPr lang="en-US" sz="2400">
                <a:solidFill>
                  <a:schemeClr val="bg1"/>
                </a:solidFill>
              </a:rPr>
              <a:t> </a:t>
            </a:r>
            <a:r>
              <a:rPr lang="en-US" sz="2400" b="1">
                <a:solidFill>
                  <a:schemeClr val="bg1"/>
                </a:solidFill>
              </a:rPr>
              <a:t>rationally</a:t>
            </a:r>
            <a:endParaRPr lang="en-US" sz="2400">
              <a:solidFill>
                <a:schemeClr val="bg1"/>
              </a:solidFill>
              <a:cs typeface="Calibri"/>
            </a:endParaRPr>
          </a:p>
          <a:p>
            <a:endParaRPr lang="en-IN" sz="2400">
              <a:solidFill>
                <a:schemeClr val="bg1"/>
              </a:solidFill>
              <a:cs typeface="Calibri"/>
            </a:endParaRPr>
          </a:p>
        </p:txBody>
      </p:sp>
      <p:pic>
        <p:nvPicPr>
          <p:cNvPr id="19" name="Graphic 6" descr="Robot">
            <a:extLst>
              <a:ext uri="{FF2B5EF4-FFF2-40B4-BE49-F238E27FC236}">
                <a16:creationId xmlns:a16="http://schemas.microsoft.com/office/drawing/2014/main" id="{689B4699-99B7-4330-8C26-711840B8A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36576" y="1261638"/>
            <a:ext cx="3858600" cy="3858600"/>
          </a:xfrm>
          <a:prstGeom prst="rect">
            <a:avLst/>
          </a:prstGeom>
        </p:spPr>
      </p:pic>
    </p:spTree>
    <p:extLst>
      <p:ext uri="{BB962C8B-B14F-4D97-AF65-F5344CB8AC3E}">
        <p14:creationId xmlns:p14="http://schemas.microsoft.com/office/powerpoint/2010/main" val="3369902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45836E-B050-4955-B80E-C5A35AC2F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2">
            <a:extLst>
              <a:ext uri="{FF2B5EF4-FFF2-40B4-BE49-F238E27FC236}">
                <a16:creationId xmlns:a16="http://schemas.microsoft.com/office/drawing/2014/main" id="{5E6024A1-5F3D-4233-865A-57F6E8605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2473" y="-4805300"/>
            <a:ext cx="2587052" cy="12192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DE5ED95-726A-4EB4-A03C-D3EF3BC3A2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570" y="73152"/>
            <a:ext cx="1340860" cy="223819"/>
            <a:chOff x="5359043" y="73152"/>
            <a:chExt cx="1340860" cy="223819"/>
          </a:xfrm>
        </p:grpSpPr>
        <p:sp>
          <p:nvSpPr>
            <p:cNvPr id="14" name="Rectangle 64">
              <a:extLst>
                <a:ext uri="{FF2B5EF4-FFF2-40B4-BE49-F238E27FC236}">
                  <a16:creationId xmlns:a16="http://schemas.microsoft.com/office/drawing/2014/main" id="{17EFE772-2C42-4ACF-B49F-B8DE4D95C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7498"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0D397CA2-1084-44F5-8F86-1E5F25532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7498"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DE5FCF89-EFB5-425D-BAE7-ADF3E9FA3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85385"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B5000D95-43A9-4146-854D-6543F49E4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85385"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BFAC0A55-15FF-44EB-BB49-380A08FFF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43271"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E71C5D2B-80BE-4286-9DAC-B41FA6122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43271"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ABD811F8-3805-419E-9543-FB2A1526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01157"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4ED1C51E-87F5-42C4-8F3D-98B932E7C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01157"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908DDBE2-E366-43C4-865E-68D8F5DD2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9043"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40B7FBD6-2319-4416-AEDB-20FBD7A6F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9043"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793BBDF2-F738-42F5-98FD-380E06E18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38069"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CEB15E8-0F03-4F3C-8B3D-CA63883E2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38069"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EA651364-1B7F-40E3-817C-E05627C56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95956"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0582E001-F558-4498-B949-506CEDB89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95956"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09F01A60-328C-4CA8-B3EE-636F1319E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3842"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62D0FD2E-E0CB-4B3C-85D5-1946B7CA3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3842"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682296EE-4FAA-4B24-A69E-63B1B36A1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1728"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E2AF0961-0ADD-4742-A467-7258D268C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1728"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1B85C35-97D4-4322-BD70-C5AAAA76DD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9614"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87BAC7C-E910-4222-B519-39288C21A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9614"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Business Animated Clipart: chart-growth-animated-gif">
            <a:extLst>
              <a:ext uri="{FF2B5EF4-FFF2-40B4-BE49-F238E27FC236}">
                <a16:creationId xmlns:a16="http://schemas.microsoft.com/office/drawing/2014/main" id="{D46BC9C4-4E62-4935-9087-62BDECE608B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6273562" y="2584227"/>
            <a:ext cx="5297208" cy="367073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A628292D-0555-4158-9B1A-07414B27F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Truck Crash - Find and Share Funny Animated Gifs">
            <a:extLst>
              <a:ext uri="{FF2B5EF4-FFF2-40B4-BE49-F238E27FC236}">
                <a16:creationId xmlns:a16="http://schemas.microsoft.com/office/drawing/2014/main" id="{6D8A640A-E815-45B7-8B6F-EA755CF45A0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1230" y="2584228"/>
            <a:ext cx="5306268" cy="356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19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7CDDA5-8AD7-4479-928B-D2BC26F94E52}"/>
              </a:ext>
            </a:extLst>
          </p:cNvPr>
          <p:cNvSpPr>
            <a:spLocks noGrp="1"/>
          </p:cNvSpPr>
          <p:nvPr>
            <p:ph type="body" idx="1"/>
          </p:nvPr>
        </p:nvSpPr>
        <p:spPr>
          <a:xfrm>
            <a:off x="839789" y="378841"/>
            <a:ext cx="3423511" cy="851332"/>
          </a:xfrm>
          <a:solidFill>
            <a:srgbClr val="F2F2F2"/>
          </a:solidFill>
          <a:ln>
            <a:noFill/>
          </a:ln>
        </p:spPr>
        <p:style>
          <a:lnRef idx="1">
            <a:schemeClr val="accent5"/>
          </a:lnRef>
          <a:fillRef idx="2">
            <a:schemeClr val="accent5"/>
          </a:fillRef>
          <a:effectRef idx="1">
            <a:schemeClr val="accent5"/>
          </a:effectRef>
          <a:fontRef idx="minor">
            <a:schemeClr val="dk1"/>
          </a:fontRef>
        </p:style>
        <p:txBody>
          <a:bodyPr/>
          <a:lstStyle/>
          <a:p>
            <a:r>
              <a:rPr lang="en-IN" dirty="0">
                <a:solidFill>
                  <a:srgbClr val="02808F"/>
                </a:solidFill>
              </a:rPr>
              <a:t>Artificial Narrow Intelligence</a:t>
            </a:r>
          </a:p>
        </p:txBody>
      </p:sp>
      <p:sp>
        <p:nvSpPr>
          <p:cNvPr id="5" name="Content Placeholder 4">
            <a:extLst>
              <a:ext uri="{FF2B5EF4-FFF2-40B4-BE49-F238E27FC236}">
                <a16:creationId xmlns:a16="http://schemas.microsoft.com/office/drawing/2014/main" id="{2A64E36A-FA39-4DF5-9183-BC0828C5FFE4}"/>
              </a:ext>
            </a:extLst>
          </p:cNvPr>
          <p:cNvSpPr>
            <a:spLocks noGrp="1"/>
          </p:cNvSpPr>
          <p:nvPr>
            <p:ph sz="half" idx="2"/>
          </p:nvPr>
        </p:nvSpPr>
        <p:spPr>
          <a:xfrm>
            <a:off x="839789" y="1230461"/>
            <a:ext cx="3593666" cy="5142629"/>
          </a:xfrm>
        </p:spPr>
        <p:style>
          <a:lnRef idx="1">
            <a:schemeClr val="accent5"/>
          </a:lnRef>
          <a:fillRef idx="2">
            <a:schemeClr val="accent5"/>
          </a:fillRef>
          <a:effectRef idx="1">
            <a:schemeClr val="accent5"/>
          </a:effectRef>
          <a:fontRef idx="minor">
            <a:schemeClr val="dk1"/>
          </a:fontRef>
        </p:style>
        <p:txBody>
          <a:bodyPr/>
          <a:lstStyle/>
          <a:p>
            <a:pPr marL="0" indent="0">
              <a:buNone/>
            </a:pPr>
            <a:endParaRPr lang="en-IN" dirty="0"/>
          </a:p>
        </p:txBody>
      </p:sp>
      <p:sp>
        <p:nvSpPr>
          <p:cNvPr id="6" name="Text Placeholder 5">
            <a:extLst>
              <a:ext uri="{FF2B5EF4-FFF2-40B4-BE49-F238E27FC236}">
                <a16:creationId xmlns:a16="http://schemas.microsoft.com/office/drawing/2014/main" id="{4ACFDF2C-4CEA-4A08-84C8-7AAE33ED96CA}"/>
              </a:ext>
            </a:extLst>
          </p:cNvPr>
          <p:cNvSpPr>
            <a:spLocks noGrp="1"/>
          </p:cNvSpPr>
          <p:nvPr>
            <p:ph type="body" sz="quarter" idx="3"/>
          </p:nvPr>
        </p:nvSpPr>
        <p:spPr>
          <a:xfrm>
            <a:off x="4266480" y="379131"/>
            <a:ext cx="3695255" cy="823912"/>
          </a:xfrm>
          <a:solidFill>
            <a:srgbClr val="FEC662"/>
          </a:solidFill>
        </p:spPr>
        <p:style>
          <a:lnRef idx="1">
            <a:schemeClr val="accent4"/>
          </a:lnRef>
          <a:fillRef idx="2">
            <a:schemeClr val="accent4"/>
          </a:fillRef>
          <a:effectRef idx="1">
            <a:schemeClr val="accent4"/>
          </a:effectRef>
          <a:fontRef idx="minor">
            <a:schemeClr val="dk1"/>
          </a:fontRef>
        </p:style>
        <p:txBody>
          <a:bodyPr/>
          <a:lstStyle/>
          <a:p>
            <a:r>
              <a:rPr lang="en-IN" dirty="0">
                <a:solidFill>
                  <a:srgbClr val="FFFFFF"/>
                </a:solidFill>
              </a:rPr>
              <a:t>Artificial General Intelligence</a:t>
            </a:r>
          </a:p>
        </p:txBody>
      </p:sp>
      <p:sp>
        <p:nvSpPr>
          <p:cNvPr id="11" name="Text Placeholder 5">
            <a:extLst>
              <a:ext uri="{FF2B5EF4-FFF2-40B4-BE49-F238E27FC236}">
                <a16:creationId xmlns:a16="http://schemas.microsoft.com/office/drawing/2014/main" id="{34EB3802-00D8-4840-BE6F-0A659E625329}"/>
              </a:ext>
            </a:extLst>
          </p:cNvPr>
          <p:cNvSpPr txBox="1">
            <a:spLocks/>
          </p:cNvSpPr>
          <p:nvPr/>
        </p:nvSpPr>
        <p:spPr>
          <a:xfrm>
            <a:off x="7925521" y="374511"/>
            <a:ext cx="3426689" cy="823912"/>
          </a:xfrm>
          <a:prstGeom prst="rect">
            <a:avLst/>
          </a:prstGeom>
          <a:solidFill>
            <a:srgbClr val="0B0B0B"/>
          </a:solidFill>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dk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dk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dk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9pPr>
          </a:lstStyle>
          <a:p>
            <a:r>
              <a:rPr lang="en-IN" dirty="0">
                <a:solidFill>
                  <a:srgbClr val="E8EFF5"/>
                </a:solidFill>
              </a:rPr>
              <a:t>Artificial Super Intelligence</a:t>
            </a:r>
          </a:p>
        </p:txBody>
      </p:sp>
      <p:pic>
        <p:nvPicPr>
          <p:cNvPr id="4098" name="Picture 2">
            <a:extLst>
              <a:ext uri="{FF2B5EF4-FFF2-40B4-BE49-F238E27FC236}">
                <a16:creationId xmlns:a16="http://schemas.microsoft.com/office/drawing/2014/main" id="{0EC54A11-3D0A-4108-831C-D21640387FC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9788" y="1239699"/>
            <a:ext cx="3426690" cy="513339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rain Bulb | Motion design animation, Motion design, Motion graphics">
            <a:extLst>
              <a:ext uri="{FF2B5EF4-FFF2-40B4-BE49-F238E27FC236}">
                <a16:creationId xmlns:a16="http://schemas.microsoft.com/office/drawing/2014/main" id="{2A01423B-57A1-4E77-B3A7-4F00B48BF55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66478" y="1212278"/>
            <a:ext cx="3655865" cy="515734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i chip outline colorful icon on dark Royalty Free Vector">
            <a:extLst>
              <a:ext uri="{FF2B5EF4-FFF2-40B4-BE49-F238E27FC236}">
                <a16:creationId xmlns:a16="http://schemas.microsoft.com/office/drawing/2014/main" id="{A4C4E2C1-4890-4703-8747-25660F2EA4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121"/>
          <a:stretch/>
        </p:blipFill>
        <p:spPr bwMode="auto">
          <a:xfrm>
            <a:off x="7922343" y="1198423"/>
            <a:ext cx="3426689" cy="5171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65CA320E-270F-444F-8698-9111010D247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1955" y="1217470"/>
            <a:ext cx="3426690" cy="513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25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7CDDA5-8AD7-4479-928B-D2BC26F94E52}"/>
              </a:ext>
            </a:extLst>
          </p:cNvPr>
          <p:cNvSpPr>
            <a:spLocks noGrp="1"/>
          </p:cNvSpPr>
          <p:nvPr>
            <p:ph type="body" idx="1"/>
          </p:nvPr>
        </p:nvSpPr>
        <p:spPr>
          <a:xfrm>
            <a:off x="839789" y="378841"/>
            <a:ext cx="3423511" cy="851332"/>
          </a:xfrm>
          <a:solidFill>
            <a:srgbClr val="F2F2F2"/>
          </a:solidFill>
          <a:ln>
            <a:noFill/>
          </a:ln>
        </p:spPr>
        <p:style>
          <a:lnRef idx="1">
            <a:schemeClr val="accent5"/>
          </a:lnRef>
          <a:fillRef idx="2">
            <a:schemeClr val="accent5"/>
          </a:fillRef>
          <a:effectRef idx="1">
            <a:schemeClr val="accent5"/>
          </a:effectRef>
          <a:fontRef idx="minor">
            <a:schemeClr val="dk1"/>
          </a:fontRef>
        </p:style>
        <p:txBody>
          <a:bodyPr/>
          <a:lstStyle/>
          <a:p>
            <a:r>
              <a:rPr lang="en-IN" dirty="0">
                <a:solidFill>
                  <a:srgbClr val="02808F"/>
                </a:solidFill>
              </a:rPr>
              <a:t>Artificial Narrow Intelligence</a:t>
            </a:r>
          </a:p>
        </p:txBody>
      </p:sp>
      <p:pic>
        <p:nvPicPr>
          <p:cNvPr id="4098" name="Picture 2">
            <a:extLst>
              <a:ext uri="{FF2B5EF4-FFF2-40B4-BE49-F238E27FC236}">
                <a16:creationId xmlns:a16="http://schemas.microsoft.com/office/drawing/2014/main" id="{0EC54A11-3D0A-4108-831C-D21640387FC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9788" y="1239699"/>
            <a:ext cx="3426690" cy="51333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65CA320E-270F-444F-8698-9111010D247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1955" y="1217470"/>
            <a:ext cx="3426690" cy="532852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F773D7CC-22C6-472C-8AF7-194D15AAC88C}"/>
              </a:ext>
            </a:extLst>
          </p:cNvPr>
          <p:cNvSpPr>
            <a:spLocks noGrp="1"/>
          </p:cNvSpPr>
          <p:nvPr>
            <p:ph type="body" sz="quarter" idx="3"/>
          </p:nvPr>
        </p:nvSpPr>
        <p:spPr>
          <a:xfrm>
            <a:off x="4263299" y="369315"/>
            <a:ext cx="7392991" cy="823912"/>
          </a:xfrm>
          <a:solidFill>
            <a:srgbClr val="F5F5F5"/>
          </a:solidFill>
        </p:spPr>
        <p:txBody>
          <a:bodyPr/>
          <a:lstStyle/>
          <a:p>
            <a:pPr algn="ctr"/>
            <a:r>
              <a:rPr lang="en-IN" b="0" i="1" dirty="0">
                <a:effectLst>
                  <a:outerShdw blurRad="38100" dist="38100" dir="2700000" algn="tl">
                    <a:srgbClr val="000000">
                      <a:alpha val="43137"/>
                    </a:srgbClr>
                  </a:outerShdw>
                </a:effectLst>
                <a:latin typeface="Times New Roman "/>
              </a:rPr>
              <a:t>Artificial Narrow Intelligence which is also known as weak AI involves applying AI only specific tasks</a:t>
            </a:r>
          </a:p>
        </p:txBody>
      </p:sp>
      <p:pic>
        <p:nvPicPr>
          <p:cNvPr id="5122" name="Picture 2" descr="Alexa « Alden Leonard Creative">
            <a:extLst>
              <a:ext uri="{FF2B5EF4-FFF2-40B4-BE49-F238E27FC236}">
                <a16:creationId xmlns:a16="http://schemas.microsoft.com/office/drawing/2014/main" id="{F8FDAA84-8A5D-4AE6-AACA-95046D82CBC0}"/>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0811" y="1217470"/>
            <a:ext cx="7385479" cy="532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758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29D03-8AFE-426E-AF8B-3BFE907A2AB7}"/>
              </a:ext>
            </a:extLst>
          </p:cNvPr>
          <p:cNvSpPr>
            <a:spLocks noGrp="1"/>
          </p:cNvSpPr>
          <p:nvPr>
            <p:ph type="title"/>
          </p:nvPr>
        </p:nvSpPr>
        <p:spPr/>
        <p:txBody>
          <a:bodyPr/>
          <a:lstStyle/>
          <a:p>
            <a:r>
              <a:rPr lang="en-IN" dirty="0"/>
              <a:t>Weak AI</a:t>
            </a:r>
          </a:p>
        </p:txBody>
      </p:sp>
      <p:sp>
        <p:nvSpPr>
          <p:cNvPr id="3" name="Text Placeholder 2">
            <a:extLst>
              <a:ext uri="{FF2B5EF4-FFF2-40B4-BE49-F238E27FC236}">
                <a16:creationId xmlns:a16="http://schemas.microsoft.com/office/drawing/2014/main" id="{10FE8024-2528-4BC8-BA01-4A7696ECC8F1}"/>
              </a:ext>
            </a:extLst>
          </p:cNvPr>
          <p:cNvSpPr>
            <a:spLocks noGrp="1"/>
          </p:cNvSpPr>
          <p:nvPr>
            <p:ph type="body" idx="1"/>
          </p:nvPr>
        </p:nvSpPr>
        <p:spPr/>
        <p:txBody>
          <a:bodyPr/>
          <a:lstStyle/>
          <a:p>
            <a:r>
              <a:rPr lang="en-IN" dirty="0"/>
              <a:t>Face Detection</a:t>
            </a:r>
          </a:p>
        </p:txBody>
      </p:sp>
      <p:sp>
        <p:nvSpPr>
          <p:cNvPr id="4" name="Content Placeholder 3">
            <a:extLst>
              <a:ext uri="{FF2B5EF4-FFF2-40B4-BE49-F238E27FC236}">
                <a16:creationId xmlns:a16="http://schemas.microsoft.com/office/drawing/2014/main" id="{B8F59A4E-4C93-41E1-A34E-AEEC7314B04D}"/>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9D0CDAF0-1D0C-4CC0-9AAD-C95CDA514B96}"/>
              </a:ext>
            </a:extLst>
          </p:cNvPr>
          <p:cNvSpPr>
            <a:spLocks noGrp="1"/>
          </p:cNvSpPr>
          <p:nvPr>
            <p:ph type="body" sz="quarter" idx="3"/>
          </p:nvPr>
        </p:nvSpPr>
        <p:spPr/>
        <p:txBody>
          <a:bodyPr/>
          <a:lstStyle/>
          <a:p>
            <a:r>
              <a:rPr lang="en-IN" dirty="0"/>
              <a:t>Social Humanoid Robot Sophia</a:t>
            </a:r>
          </a:p>
        </p:txBody>
      </p:sp>
      <p:sp>
        <p:nvSpPr>
          <p:cNvPr id="6" name="Content Placeholder 5">
            <a:extLst>
              <a:ext uri="{FF2B5EF4-FFF2-40B4-BE49-F238E27FC236}">
                <a16:creationId xmlns:a16="http://schemas.microsoft.com/office/drawing/2014/main" id="{570C11DE-E3FD-4342-BDFC-8A1984350339}"/>
              </a:ext>
            </a:extLst>
          </p:cNvPr>
          <p:cNvSpPr>
            <a:spLocks noGrp="1"/>
          </p:cNvSpPr>
          <p:nvPr>
            <p:ph sz="quarter" idx="4"/>
          </p:nvPr>
        </p:nvSpPr>
        <p:spPr/>
        <p:txBody>
          <a:bodyPr/>
          <a:lstStyle/>
          <a:p>
            <a:endParaRPr lang="en-IN"/>
          </a:p>
        </p:txBody>
      </p:sp>
      <p:pic>
        <p:nvPicPr>
          <p:cNvPr id="6146" name="Picture 2" descr="Apple is using machine learning for Face ID. Is that a good thing ...">
            <a:extLst>
              <a:ext uri="{FF2B5EF4-FFF2-40B4-BE49-F238E27FC236}">
                <a16:creationId xmlns:a16="http://schemas.microsoft.com/office/drawing/2014/main" id="{6B206080-C248-40DE-B9C1-E163B995B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2" y="2505075"/>
            <a:ext cx="5183188" cy="37571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I Humanoid 'Sophia' Is Granted First Ever Robot Visa, Speaks With ...">
            <a:extLst>
              <a:ext uri="{FF2B5EF4-FFF2-40B4-BE49-F238E27FC236}">
                <a16:creationId xmlns:a16="http://schemas.microsoft.com/office/drawing/2014/main" id="{BB6B7D18-33CC-4D9E-868D-1FE903FBC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1" y="2505075"/>
            <a:ext cx="5180012" cy="375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746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ACFDF2C-4CEA-4A08-84C8-7AAE33ED96CA}"/>
              </a:ext>
            </a:extLst>
          </p:cNvPr>
          <p:cNvSpPr>
            <a:spLocks noGrp="1"/>
          </p:cNvSpPr>
          <p:nvPr>
            <p:ph type="body" sz="quarter" idx="3"/>
          </p:nvPr>
        </p:nvSpPr>
        <p:spPr>
          <a:xfrm>
            <a:off x="8510" y="9682"/>
            <a:ext cx="3695255" cy="833147"/>
          </a:xfrm>
          <a:solidFill>
            <a:srgbClr val="222E40"/>
          </a:solidFill>
        </p:spPr>
        <p:style>
          <a:lnRef idx="1">
            <a:schemeClr val="accent4"/>
          </a:lnRef>
          <a:fillRef idx="2">
            <a:schemeClr val="accent4"/>
          </a:fillRef>
          <a:effectRef idx="1">
            <a:schemeClr val="accent4"/>
          </a:effectRef>
          <a:fontRef idx="minor">
            <a:schemeClr val="dk1"/>
          </a:fontRef>
        </p:style>
        <p:txBody>
          <a:bodyPr/>
          <a:lstStyle/>
          <a:p>
            <a:r>
              <a:rPr lang="en-IN" dirty="0">
                <a:solidFill>
                  <a:srgbClr val="FFFFFF"/>
                </a:solidFill>
              </a:rPr>
              <a:t>Artificial General Intelligence</a:t>
            </a:r>
          </a:p>
        </p:txBody>
      </p:sp>
      <p:pic>
        <p:nvPicPr>
          <p:cNvPr id="4102" name="Picture 6" descr="Brain Bulb | Motion design animation, Motion design, Motion graphics">
            <a:extLst>
              <a:ext uri="{FF2B5EF4-FFF2-40B4-BE49-F238E27FC236}">
                <a16:creationId xmlns:a16="http://schemas.microsoft.com/office/drawing/2014/main" id="{2A01423B-57A1-4E77-B3A7-4F00B48BF55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08" y="842829"/>
            <a:ext cx="3655865" cy="60151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5">
            <a:extLst>
              <a:ext uri="{FF2B5EF4-FFF2-40B4-BE49-F238E27FC236}">
                <a16:creationId xmlns:a16="http://schemas.microsoft.com/office/drawing/2014/main" id="{00674AD0-44EC-4BDB-ACBD-B4CCD434F7D4}"/>
              </a:ext>
            </a:extLst>
          </p:cNvPr>
          <p:cNvSpPr txBox="1">
            <a:spLocks/>
          </p:cNvSpPr>
          <p:nvPr/>
        </p:nvSpPr>
        <p:spPr>
          <a:xfrm>
            <a:off x="3655144" y="9682"/>
            <a:ext cx="8527627" cy="2151626"/>
          </a:xfrm>
          <a:prstGeom prst="rect">
            <a:avLst/>
          </a:prstGeom>
          <a:solidFill>
            <a:srgbClr val="222E40"/>
          </a:solidFill>
          <a:ln>
            <a:noFill/>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dk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dk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dk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9pPr>
          </a:lstStyle>
          <a:p>
            <a:pPr algn="ctr"/>
            <a:r>
              <a:rPr lang="en-IN" b="0" i="1" dirty="0">
                <a:solidFill>
                  <a:srgbClr val="FFFFFF"/>
                </a:solidFill>
                <a:effectLst>
                  <a:outerShdw blurRad="38100" dist="38100" dir="2700000" algn="tl">
                    <a:srgbClr val="000000">
                      <a:alpha val="43137"/>
                    </a:srgbClr>
                  </a:outerShdw>
                </a:effectLst>
                <a:latin typeface="Times New Roman "/>
              </a:rPr>
              <a:t>Artificial General Intelligence which also known as Strong AI, involves machines that posses the ability to perform any intellectual task that a human being can. </a:t>
            </a:r>
          </a:p>
          <a:p>
            <a:pPr algn="ctr"/>
            <a:endParaRPr lang="en-IN" b="0" i="1" dirty="0">
              <a:solidFill>
                <a:srgbClr val="FFFFFF"/>
              </a:solidFill>
              <a:effectLst>
                <a:outerShdw blurRad="38100" dist="38100" dir="2700000" algn="tl">
                  <a:srgbClr val="000000">
                    <a:alpha val="43137"/>
                  </a:srgbClr>
                </a:outerShdw>
              </a:effectLst>
              <a:latin typeface="Times New Roman "/>
            </a:endParaRPr>
          </a:p>
        </p:txBody>
      </p:sp>
      <p:pic>
        <p:nvPicPr>
          <p:cNvPr id="7170" name="Picture 2" descr="ROBOT Vs HUMAN (Exciting Chess) GIF | Gfycat">
            <a:extLst>
              <a:ext uri="{FF2B5EF4-FFF2-40B4-BE49-F238E27FC236}">
                <a16:creationId xmlns:a16="http://schemas.microsoft.com/office/drawing/2014/main" id="{73A30AE9-45C1-4AF0-B0F6-B161FC81C1D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76057" y="2161305"/>
            <a:ext cx="8506713" cy="467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690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A64E36A-FA39-4DF5-9183-BC0828C5FFE4}"/>
              </a:ext>
            </a:extLst>
          </p:cNvPr>
          <p:cNvSpPr>
            <a:spLocks noGrp="1"/>
          </p:cNvSpPr>
          <p:nvPr>
            <p:ph sz="half" idx="2"/>
          </p:nvPr>
        </p:nvSpPr>
        <p:spPr>
          <a:xfrm>
            <a:off x="839789" y="374511"/>
            <a:ext cx="7076198" cy="5998579"/>
          </a:xfrm>
          <a:solidFill>
            <a:srgbClr val="050505"/>
          </a:solidFill>
          <a:ln>
            <a:noFill/>
          </a:ln>
        </p:spPr>
        <p:style>
          <a:lnRef idx="1">
            <a:schemeClr val="accent5"/>
          </a:lnRef>
          <a:fillRef idx="2">
            <a:schemeClr val="accent5"/>
          </a:fillRef>
          <a:effectRef idx="1">
            <a:schemeClr val="accent5"/>
          </a:effectRef>
          <a:fontRef idx="minor">
            <a:schemeClr val="dk1"/>
          </a:fontRef>
        </p:style>
        <p:txBody>
          <a:bodyPr>
            <a:normAutofit/>
          </a:bodyPr>
          <a:lstStyle/>
          <a:p>
            <a:pPr marL="0" indent="0" algn="ctr">
              <a:buNone/>
            </a:pPr>
            <a:r>
              <a:rPr lang="en-IN" sz="2400" i="1" dirty="0">
                <a:solidFill>
                  <a:srgbClr val="E6EFF3"/>
                </a:solidFill>
                <a:latin typeface="Times New Roman "/>
              </a:rPr>
              <a:t>Artificial Super Intelligence is a term referring to the time when the capability of computers will surpass humans.</a:t>
            </a:r>
          </a:p>
        </p:txBody>
      </p:sp>
      <p:sp>
        <p:nvSpPr>
          <p:cNvPr id="11" name="Text Placeholder 5">
            <a:extLst>
              <a:ext uri="{FF2B5EF4-FFF2-40B4-BE49-F238E27FC236}">
                <a16:creationId xmlns:a16="http://schemas.microsoft.com/office/drawing/2014/main" id="{34EB3802-00D8-4840-BE6F-0A659E625329}"/>
              </a:ext>
            </a:extLst>
          </p:cNvPr>
          <p:cNvSpPr txBox="1">
            <a:spLocks/>
          </p:cNvSpPr>
          <p:nvPr/>
        </p:nvSpPr>
        <p:spPr>
          <a:xfrm>
            <a:off x="7916285" y="374511"/>
            <a:ext cx="3426689" cy="823912"/>
          </a:xfrm>
          <a:prstGeom prst="rect">
            <a:avLst/>
          </a:prstGeom>
          <a:solidFill>
            <a:srgbClr val="0A0A0A"/>
          </a:solidFill>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dk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dk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dk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9pPr>
          </a:lstStyle>
          <a:p>
            <a:pPr algn="r"/>
            <a:r>
              <a:rPr lang="en-IN" sz="2800" dirty="0">
                <a:solidFill>
                  <a:srgbClr val="E8EFF5"/>
                </a:solidFill>
              </a:rPr>
              <a:t>Artificial Super Intelligence</a:t>
            </a:r>
          </a:p>
        </p:txBody>
      </p:sp>
      <p:pic>
        <p:nvPicPr>
          <p:cNvPr id="4104" name="Picture 8" descr="Ai chip outline colorful icon on dark Royalty Free Vector">
            <a:extLst>
              <a:ext uri="{FF2B5EF4-FFF2-40B4-BE49-F238E27FC236}">
                <a16:creationId xmlns:a16="http://schemas.microsoft.com/office/drawing/2014/main" id="{A4C4E2C1-4890-4703-8747-25660F2EA4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121"/>
          <a:stretch/>
        </p:blipFill>
        <p:spPr bwMode="auto">
          <a:xfrm>
            <a:off x="7922343" y="1198423"/>
            <a:ext cx="3426689" cy="51712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Who put the computer in the scepter in the Avengers Age of Ultron ...">
            <a:extLst>
              <a:ext uri="{FF2B5EF4-FFF2-40B4-BE49-F238E27FC236}">
                <a16:creationId xmlns:a16="http://schemas.microsoft.com/office/drawing/2014/main" id="{D5C51B28-5C32-47ED-BD6B-52F4BAE5C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3" y="1616648"/>
            <a:ext cx="7076794"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476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70">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6" name="Group 72">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74" name="Rectangle 73">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74">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8" name="Rectangle 76">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55C3394-BDD5-4FF9-BBB8-D9422A6E1F5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427"/>
          <a:stretch/>
        </p:blipFill>
        <p:spPr bwMode="auto">
          <a:xfrm>
            <a:off x="838200" y="704765"/>
            <a:ext cx="10628376" cy="544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44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9" name="Rectangle 70">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30" name="Freeform: Shape 72">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88900" dist="38100" dir="5400000" algn="t"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18" name="Picture 2" descr="The Future is Here: Artificial Intelligence &amp; What it Means For ...">
            <a:extLst>
              <a:ext uri="{FF2B5EF4-FFF2-40B4-BE49-F238E27FC236}">
                <a16:creationId xmlns:a16="http://schemas.microsoft.com/office/drawing/2014/main" id="{C541D25E-238F-4738-BD58-F5E85C5D9B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00" b="652"/>
          <a:stretch/>
        </p:blipFill>
        <p:spPr bwMode="auto">
          <a:xfrm>
            <a:off x="20" y="1"/>
            <a:ext cx="12191980" cy="6216557"/>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13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6"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7"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8"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Artificial Intelligence for Businesses in 2019! THE NEXT BIG CHAPTER!">
            <a:extLst>
              <a:ext uri="{FF2B5EF4-FFF2-40B4-BE49-F238E27FC236}">
                <a16:creationId xmlns:a16="http://schemas.microsoft.com/office/drawing/2014/main" id="{056CBA5E-B076-4E83-AEE2-1AD24D76D658}"/>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2012" y="-3710"/>
            <a:ext cx="12192000" cy="68654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559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Why Artificial Intelligence?</a:t>
            </a:r>
          </a:p>
        </p:txBody>
      </p:sp>
      <p:sp>
        <p:nvSpPr>
          <p:cNvPr id="3" name="Content Placeholder 2"/>
          <p:cNvSpPr>
            <a:spLocks noGrp="1"/>
          </p:cNvSpPr>
          <p:nvPr>
            <p:ph idx="1"/>
          </p:nvPr>
        </p:nvSpPr>
        <p:spPr/>
        <p:txBody>
          <a:bodyPr>
            <a:normAutofit lnSpcReduction="10000"/>
          </a:bodyPr>
          <a:lstStyle/>
          <a:p>
            <a:pPr>
              <a:buFont typeface="Wingdings" pitchFamily="2" charset="2"/>
              <a:buChar char="ü"/>
            </a:pPr>
            <a:r>
              <a:rPr lang="en-US" dirty="0">
                <a:solidFill>
                  <a:srgbClr val="FFFF00"/>
                </a:solidFill>
              </a:rPr>
              <a:t>With the help of AI, you can create such software or devices which can solve real-world problems very easily and with accuracy such as health issues, marketing, traffic issues, etc. </a:t>
            </a:r>
          </a:p>
          <a:p>
            <a:pPr>
              <a:buFont typeface="Wingdings" pitchFamily="2" charset="2"/>
              <a:buChar char="ü"/>
            </a:pPr>
            <a:r>
              <a:rPr lang="en-US" dirty="0">
                <a:solidFill>
                  <a:srgbClr val="FFFF00"/>
                </a:solidFill>
              </a:rPr>
              <a:t>With the help of AI, you can create your personal virtual Assistant, such as </a:t>
            </a:r>
            <a:r>
              <a:rPr lang="en-US" dirty="0" err="1">
                <a:solidFill>
                  <a:srgbClr val="FFFF00"/>
                </a:solidFill>
              </a:rPr>
              <a:t>Cortana</a:t>
            </a:r>
            <a:r>
              <a:rPr lang="en-US" dirty="0">
                <a:solidFill>
                  <a:srgbClr val="FFFF00"/>
                </a:solidFill>
              </a:rPr>
              <a:t>, Google Assistant, </a:t>
            </a:r>
            <a:r>
              <a:rPr lang="en-US" dirty="0" err="1">
                <a:solidFill>
                  <a:srgbClr val="FFFF00"/>
                </a:solidFill>
              </a:rPr>
              <a:t>Siri</a:t>
            </a:r>
            <a:r>
              <a:rPr lang="en-US" dirty="0">
                <a:solidFill>
                  <a:srgbClr val="FFFF00"/>
                </a:solidFill>
              </a:rPr>
              <a:t>, etc. </a:t>
            </a:r>
          </a:p>
          <a:p>
            <a:pPr>
              <a:buFont typeface="Wingdings" pitchFamily="2" charset="2"/>
              <a:buChar char="ü"/>
            </a:pPr>
            <a:r>
              <a:rPr lang="en-US" dirty="0">
                <a:solidFill>
                  <a:srgbClr val="FFFF00"/>
                </a:solidFill>
              </a:rPr>
              <a:t>With the help of AI, you can build such Robots which can work in an environment where survival of humans can be at risk. </a:t>
            </a:r>
          </a:p>
          <a:p>
            <a:pPr>
              <a:buFont typeface="Wingdings" pitchFamily="2" charset="2"/>
              <a:buChar char="ü"/>
            </a:pPr>
            <a:r>
              <a:rPr lang="en-US" dirty="0">
                <a:solidFill>
                  <a:srgbClr val="FFFF00"/>
                </a:solidFill>
              </a:rPr>
              <a:t>AI opens a path for other new technologies, new devices, and new Opportunities.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Goals of Artificial Intelligence</a:t>
            </a:r>
          </a:p>
        </p:txBody>
      </p:sp>
      <p:sp>
        <p:nvSpPr>
          <p:cNvPr id="3" name="Content Placeholder 2"/>
          <p:cNvSpPr>
            <a:spLocks noGrp="1"/>
          </p:cNvSpPr>
          <p:nvPr>
            <p:ph idx="1"/>
          </p:nvPr>
        </p:nvSpPr>
        <p:spPr>
          <a:xfrm>
            <a:off x="609600" y="1834663"/>
            <a:ext cx="10972800" cy="4525963"/>
          </a:xfrm>
        </p:spPr>
        <p:txBody>
          <a:bodyPr/>
          <a:lstStyle/>
          <a:p>
            <a:pPr marL="514350" indent="-514350">
              <a:buFont typeface="+mj-lt"/>
              <a:buAutoNum type="arabicPeriod"/>
            </a:pPr>
            <a:r>
              <a:rPr lang="en-US" dirty="0">
                <a:solidFill>
                  <a:srgbClr val="FFFF00"/>
                </a:solidFill>
              </a:rPr>
              <a:t>Replicate human intelligence </a:t>
            </a:r>
          </a:p>
          <a:p>
            <a:pPr marL="514350" indent="-514350">
              <a:buFont typeface="+mj-lt"/>
              <a:buAutoNum type="arabicPeriod"/>
            </a:pPr>
            <a:r>
              <a:rPr lang="en-US" dirty="0">
                <a:solidFill>
                  <a:srgbClr val="FFFF00"/>
                </a:solidFill>
              </a:rPr>
              <a:t>Solve Knowledge-intensive tasks </a:t>
            </a:r>
          </a:p>
          <a:p>
            <a:pPr marL="514350" indent="-514350">
              <a:buFont typeface="+mj-lt"/>
              <a:buAutoNum type="arabicPeriod"/>
            </a:pPr>
            <a:r>
              <a:rPr lang="en-US" dirty="0">
                <a:solidFill>
                  <a:srgbClr val="FFFF00"/>
                </a:solidFill>
              </a:rPr>
              <a:t>An intelligent connection of perception and action </a:t>
            </a:r>
          </a:p>
          <a:p>
            <a:pPr marL="514350" indent="-514350">
              <a:buFont typeface="+mj-lt"/>
              <a:buAutoNum type="arabicPeriod"/>
            </a:pPr>
            <a:r>
              <a:rPr lang="en-US" dirty="0">
                <a:solidFill>
                  <a:srgbClr val="FFFF00"/>
                </a:solidFill>
              </a:rPr>
              <a:t>Building a machine which can perform tasks that requires human intelligence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Shape 9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Isosceles Triangle 9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airplane&#10;&#10;Description automatically generated">
            <a:extLst>
              <a:ext uri="{FF2B5EF4-FFF2-40B4-BE49-F238E27FC236}">
                <a16:creationId xmlns:a16="http://schemas.microsoft.com/office/drawing/2014/main" id="{0C966DF1-9B8C-4E06-9196-011DF8D8E1D5}"/>
              </a:ext>
            </a:extLst>
          </p:cNvPr>
          <p:cNvPicPr>
            <a:picLocks noGrp="1" noChangeAspect="1"/>
          </p:cNvPicPr>
          <p:nvPr>
            <p:ph idx="1"/>
          </p:nvPr>
        </p:nvPicPr>
        <p:blipFill rotWithShape="1">
          <a:blip r:embed="rId2"/>
          <a:srcRect t="4908" r="1" b="4272"/>
          <a:stretch/>
        </p:blipFill>
        <p:spPr>
          <a:xfrm>
            <a:off x="643467" y="643467"/>
            <a:ext cx="10905066" cy="5571065"/>
          </a:xfrm>
          <a:prstGeom prst="rect">
            <a:avLst/>
          </a:prstGeom>
          <a:ln>
            <a:noFill/>
          </a:ln>
        </p:spPr>
      </p:pic>
      <p:sp>
        <p:nvSpPr>
          <p:cNvPr id="100" name="Isosceles Triangle 9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866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00"/>
                </a:solidFill>
                <a:latin typeface="Times New Roman" panose="02020603050405020304" pitchFamily="18" charset="0"/>
                <a:cs typeface="Times New Roman" panose="02020603050405020304" pitchFamily="18" charset="0"/>
              </a:rPr>
              <a:t>Advantages of Artificial Intelligence</a:t>
            </a:r>
          </a:p>
        </p:txBody>
      </p:sp>
      <p:sp>
        <p:nvSpPr>
          <p:cNvPr id="3" name="Content Placeholder 2"/>
          <p:cNvSpPr>
            <a:spLocks noGrp="1"/>
          </p:cNvSpPr>
          <p:nvPr>
            <p:ph idx="1"/>
          </p:nvPr>
        </p:nvSpPr>
        <p:spPr>
          <a:xfrm>
            <a:off x="1746738" y="1600203"/>
            <a:ext cx="9835661" cy="4525963"/>
          </a:xfrm>
        </p:spPr>
        <p:txBody>
          <a:bodyPr/>
          <a:lstStyle/>
          <a:p>
            <a:pPr>
              <a:buFont typeface="Wingdings" pitchFamily="2" charset="2"/>
              <a:buChar char="ü"/>
            </a:pPr>
            <a:r>
              <a:rPr lang="en-US" dirty="0">
                <a:solidFill>
                  <a:srgbClr val="FFFF00"/>
                </a:solidFill>
              </a:rPr>
              <a:t>High Accuracy with less errors</a:t>
            </a:r>
          </a:p>
          <a:p>
            <a:pPr>
              <a:buFont typeface="Wingdings" pitchFamily="2" charset="2"/>
              <a:buChar char="ü"/>
            </a:pPr>
            <a:r>
              <a:rPr lang="en-US" dirty="0">
                <a:solidFill>
                  <a:srgbClr val="FFFF00"/>
                </a:solidFill>
              </a:rPr>
              <a:t>High-Speed</a:t>
            </a:r>
          </a:p>
          <a:p>
            <a:pPr>
              <a:buFont typeface="Wingdings" pitchFamily="2" charset="2"/>
              <a:buChar char="ü"/>
            </a:pPr>
            <a:r>
              <a:rPr lang="en-US" dirty="0">
                <a:solidFill>
                  <a:srgbClr val="FFFF00"/>
                </a:solidFill>
              </a:rPr>
              <a:t>High reliability</a:t>
            </a:r>
          </a:p>
          <a:p>
            <a:pPr>
              <a:buFont typeface="Wingdings" pitchFamily="2" charset="2"/>
              <a:buChar char="ü"/>
            </a:pPr>
            <a:r>
              <a:rPr lang="en-US" dirty="0">
                <a:solidFill>
                  <a:srgbClr val="FFFF00"/>
                </a:solidFill>
              </a:rPr>
              <a:t>Useful for risky areas</a:t>
            </a:r>
          </a:p>
          <a:p>
            <a:pPr>
              <a:buFont typeface="Wingdings" pitchFamily="2" charset="2"/>
              <a:buChar char="ü"/>
            </a:pPr>
            <a:r>
              <a:rPr lang="en-US" dirty="0">
                <a:solidFill>
                  <a:srgbClr val="FFFF00"/>
                </a:solidFill>
              </a:rPr>
              <a:t>Digital Assistant</a:t>
            </a:r>
          </a:p>
          <a:p>
            <a:pPr>
              <a:buFont typeface="Wingdings" pitchFamily="2" charset="2"/>
              <a:buChar char="ü"/>
            </a:pPr>
            <a:r>
              <a:rPr lang="en-US" dirty="0">
                <a:solidFill>
                  <a:srgbClr val="FFFF00"/>
                </a:solidFill>
              </a:rPr>
              <a:t>Useful as a public utility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FF00"/>
                </a:solidFill>
                <a:latin typeface="Times New Roman" panose="02020603050405020304" pitchFamily="18" charset="0"/>
                <a:cs typeface="Times New Roman" panose="02020603050405020304" pitchFamily="18" charset="0"/>
              </a:rPr>
              <a:t>Disadvantages of Artificial Intelligence</a:t>
            </a:r>
          </a:p>
        </p:txBody>
      </p:sp>
      <p:sp>
        <p:nvSpPr>
          <p:cNvPr id="3" name="Content Placeholder 2"/>
          <p:cNvSpPr>
            <a:spLocks noGrp="1"/>
          </p:cNvSpPr>
          <p:nvPr>
            <p:ph idx="1"/>
          </p:nvPr>
        </p:nvSpPr>
        <p:spPr/>
        <p:txBody>
          <a:bodyPr/>
          <a:lstStyle/>
          <a:p>
            <a:r>
              <a:rPr lang="en-US" dirty="0">
                <a:solidFill>
                  <a:srgbClr val="FFFF00"/>
                </a:solidFill>
              </a:rPr>
              <a:t>High Cost</a:t>
            </a:r>
          </a:p>
          <a:p>
            <a:r>
              <a:rPr lang="en-US" dirty="0">
                <a:solidFill>
                  <a:srgbClr val="FFFF00"/>
                </a:solidFill>
              </a:rPr>
              <a:t>Can't think out of the box</a:t>
            </a:r>
          </a:p>
          <a:p>
            <a:r>
              <a:rPr lang="en-US" dirty="0">
                <a:solidFill>
                  <a:srgbClr val="FFFF00"/>
                </a:solidFill>
              </a:rPr>
              <a:t>No feelings and emotions</a:t>
            </a:r>
          </a:p>
          <a:p>
            <a:r>
              <a:rPr lang="en-US" dirty="0">
                <a:solidFill>
                  <a:srgbClr val="FFFF00"/>
                </a:solidFill>
              </a:rPr>
              <a:t>Increase dependency on machines</a:t>
            </a:r>
          </a:p>
          <a:p>
            <a:r>
              <a:rPr lang="en-US" dirty="0">
                <a:solidFill>
                  <a:srgbClr val="FFFF00"/>
                </a:solidFill>
              </a:rPr>
              <a:t>No Original Creativity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Application of AI</a:t>
            </a:r>
          </a:p>
        </p:txBody>
      </p:sp>
      <p:sp>
        <p:nvSpPr>
          <p:cNvPr id="3" name="Content Placeholder 2"/>
          <p:cNvSpPr>
            <a:spLocks noGrp="1"/>
          </p:cNvSpPr>
          <p:nvPr>
            <p:ph idx="1"/>
          </p:nvPr>
        </p:nvSpPr>
        <p:spPr>
          <a:xfrm>
            <a:off x="1793630" y="1600203"/>
            <a:ext cx="9788769" cy="4525963"/>
          </a:xfrm>
        </p:spPr>
        <p:txBody>
          <a:bodyPr/>
          <a:lstStyle/>
          <a:p>
            <a:r>
              <a:rPr lang="en-US" dirty="0">
                <a:solidFill>
                  <a:srgbClr val="FFFF00"/>
                </a:solidFill>
              </a:rPr>
              <a:t>AI in Astronomy</a:t>
            </a:r>
          </a:p>
          <a:p>
            <a:r>
              <a:rPr lang="en-US" dirty="0">
                <a:solidFill>
                  <a:srgbClr val="FFFF00"/>
                </a:solidFill>
              </a:rPr>
              <a:t>AI in Healthcare</a:t>
            </a:r>
          </a:p>
          <a:p>
            <a:r>
              <a:rPr lang="en-US" dirty="0">
                <a:solidFill>
                  <a:srgbClr val="FFFF00"/>
                </a:solidFill>
              </a:rPr>
              <a:t>AI in Gaming</a:t>
            </a:r>
          </a:p>
          <a:p>
            <a:r>
              <a:rPr lang="en-US" dirty="0">
                <a:solidFill>
                  <a:srgbClr val="FFFF00"/>
                </a:solidFill>
              </a:rPr>
              <a:t>AI in Finance</a:t>
            </a:r>
          </a:p>
          <a:p>
            <a:r>
              <a:rPr lang="en-US" dirty="0">
                <a:solidFill>
                  <a:srgbClr val="FFFF00"/>
                </a:solidFill>
              </a:rPr>
              <a:t>AI in Data Security</a:t>
            </a:r>
          </a:p>
          <a:p>
            <a:r>
              <a:rPr lang="en-US" dirty="0">
                <a:solidFill>
                  <a:srgbClr val="FFFF00"/>
                </a:solidFill>
              </a:rPr>
              <a:t>AI in Social Media</a:t>
            </a:r>
          </a:p>
          <a:p>
            <a:r>
              <a:rPr lang="en-US" dirty="0">
                <a:solidFill>
                  <a:srgbClr val="FFFF00"/>
                </a:solidFill>
              </a:rPr>
              <a:t>AI in Robotics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15962"/>
          </a:xfrm>
        </p:spPr>
        <p:txBody>
          <a:bodyPr>
            <a:normAutofit fontScale="90000"/>
          </a:bodyPr>
          <a:lstStyle/>
          <a:p>
            <a:r>
              <a:rPr lang="en-US" dirty="0">
                <a:solidFill>
                  <a:srgbClr val="FFFF00"/>
                </a:solidFill>
                <a:latin typeface="Algerian" pitchFamily="82" charset="0"/>
              </a:rPr>
              <a:t>AI Prehistory</a:t>
            </a:r>
          </a:p>
        </p:txBody>
      </p:sp>
      <p:pic>
        <p:nvPicPr>
          <p:cNvPr id="5" name="Picture 4">
            <a:extLst>
              <a:ext uri="{FF2B5EF4-FFF2-40B4-BE49-F238E27FC236}">
                <a16:creationId xmlns:a16="http://schemas.microsoft.com/office/drawing/2014/main" id="{A1911E52-F505-80E2-4DA4-B4E26B2179FC}"/>
              </a:ext>
            </a:extLst>
          </p:cNvPr>
          <p:cNvPicPr>
            <a:picLocks noChangeAspect="1"/>
          </p:cNvPicPr>
          <p:nvPr/>
        </p:nvPicPr>
        <p:blipFill>
          <a:blip r:embed="rId2"/>
          <a:stretch>
            <a:fillRect/>
          </a:stretch>
        </p:blipFill>
        <p:spPr>
          <a:xfrm>
            <a:off x="812800" y="180975"/>
            <a:ext cx="9686925" cy="733425"/>
          </a:xfrm>
          <a:prstGeom prst="rect">
            <a:avLst/>
          </a:prstGeom>
        </p:spPr>
      </p:pic>
      <p:pic>
        <p:nvPicPr>
          <p:cNvPr id="9" name="Picture 8">
            <a:extLst>
              <a:ext uri="{FF2B5EF4-FFF2-40B4-BE49-F238E27FC236}">
                <a16:creationId xmlns:a16="http://schemas.microsoft.com/office/drawing/2014/main" id="{7EC89C96-2C3E-68CA-9AB0-D6D43C04645D}"/>
              </a:ext>
            </a:extLst>
          </p:cNvPr>
          <p:cNvPicPr>
            <a:picLocks noChangeAspect="1"/>
          </p:cNvPicPr>
          <p:nvPr/>
        </p:nvPicPr>
        <p:blipFill>
          <a:blip r:embed="rId3"/>
          <a:stretch>
            <a:fillRect/>
          </a:stretch>
        </p:blipFill>
        <p:spPr>
          <a:xfrm>
            <a:off x="812800" y="1185862"/>
            <a:ext cx="9988550" cy="476726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185D20-686C-5050-65EC-543B8C1B3555}"/>
              </a:ext>
            </a:extLst>
          </p:cNvPr>
          <p:cNvPicPr>
            <a:picLocks noGrp="1" noChangeAspect="1"/>
          </p:cNvPicPr>
          <p:nvPr>
            <p:ph idx="1"/>
          </p:nvPr>
        </p:nvPicPr>
        <p:blipFill>
          <a:blip r:embed="rId2"/>
          <a:stretch>
            <a:fillRect/>
          </a:stretch>
        </p:blipFill>
        <p:spPr>
          <a:xfrm>
            <a:off x="981076" y="762000"/>
            <a:ext cx="10163174" cy="5572125"/>
          </a:xfrm>
        </p:spPr>
      </p:pic>
    </p:spTree>
    <p:extLst>
      <p:ext uri="{BB962C8B-B14F-4D97-AF65-F5344CB8AC3E}">
        <p14:creationId xmlns:p14="http://schemas.microsoft.com/office/powerpoint/2010/main" val="3379647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109AEF-0674-A8EF-2A29-7CF66412CD40}"/>
              </a:ext>
            </a:extLst>
          </p:cNvPr>
          <p:cNvPicPr>
            <a:picLocks noChangeAspect="1"/>
          </p:cNvPicPr>
          <p:nvPr/>
        </p:nvPicPr>
        <p:blipFill>
          <a:blip r:embed="rId2"/>
          <a:stretch>
            <a:fillRect/>
          </a:stretch>
        </p:blipFill>
        <p:spPr>
          <a:xfrm>
            <a:off x="790575" y="552450"/>
            <a:ext cx="10258425" cy="5924550"/>
          </a:xfrm>
          <a:prstGeom prst="rect">
            <a:avLst/>
          </a:prstGeom>
        </p:spPr>
      </p:pic>
    </p:spTree>
    <p:extLst>
      <p:ext uri="{BB962C8B-B14F-4D97-AF65-F5344CB8AC3E}">
        <p14:creationId xmlns:p14="http://schemas.microsoft.com/office/powerpoint/2010/main" val="52255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C7C823-FECF-704F-0D49-DE8038C3F100}"/>
              </a:ext>
            </a:extLst>
          </p:cNvPr>
          <p:cNvPicPr>
            <a:picLocks noChangeAspect="1"/>
          </p:cNvPicPr>
          <p:nvPr/>
        </p:nvPicPr>
        <p:blipFill>
          <a:blip r:embed="rId2"/>
          <a:stretch>
            <a:fillRect/>
          </a:stretch>
        </p:blipFill>
        <p:spPr>
          <a:xfrm>
            <a:off x="981075" y="638176"/>
            <a:ext cx="10229850" cy="5534024"/>
          </a:xfrm>
          <a:prstGeom prst="rect">
            <a:avLst/>
          </a:prstGeom>
        </p:spPr>
      </p:pic>
    </p:spTree>
    <p:extLst>
      <p:ext uri="{BB962C8B-B14F-4D97-AF65-F5344CB8AC3E}">
        <p14:creationId xmlns:p14="http://schemas.microsoft.com/office/powerpoint/2010/main" val="2998057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C3606-8393-A242-4FB2-8060A97D2BD0}"/>
              </a:ext>
            </a:extLst>
          </p:cNvPr>
          <p:cNvPicPr>
            <a:picLocks noChangeAspect="1"/>
          </p:cNvPicPr>
          <p:nvPr/>
        </p:nvPicPr>
        <p:blipFill>
          <a:blip r:embed="rId2"/>
          <a:stretch>
            <a:fillRect/>
          </a:stretch>
        </p:blipFill>
        <p:spPr>
          <a:xfrm>
            <a:off x="0" y="9525"/>
            <a:ext cx="8911318" cy="4229100"/>
          </a:xfrm>
          <a:prstGeom prst="rect">
            <a:avLst/>
          </a:prstGeom>
        </p:spPr>
      </p:pic>
      <p:pic>
        <p:nvPicPr>
          <p:cNvPr id="7" name="Picture 6">
            <a:extLst>
              <a:ext uri="{FF2B5EF4-FFF2-40B4-BE49-F238E27FC236}">
                <a16:creationId xmlns:a16="http://schemas.microsoft.com/office/drawing/2014/main" id="{FBFC0D91-71C5-EE57-FB64-AAF477E5A9E4}"/>
              </a:ext>
            </a:extLst>
          </p:cNvPr>
          <p:cNvPicPr>
            <a:picLocks noChangeAspect="1"/>
          </p:cNvPicPr>
          <p:nvPr/>
        </p:nvPicPr>
        <p:blipFill>
          <a:blip r:embed="rId3"/>
          <a:stretch>
            <a:fillRect/>
          </a:stretch>
        </p:blipFill>
        <p:spPr>
          <a:xfrm>
            <a:off x="4567238" y="4238625"/>
            <a:ext cx="7624762" cy="2609850"/>
          </a:xfrm>
          <a:prstGeom prst="rect">
            <a:avLst/>
          </a:prstGeom>
        </p:spPr>
      </p:pic>
    </p:spTree>
    <p:extLst>
      <p:ext uri="{BB962C8B-B14F-4D97-AF65-F5344CB8AC3E}">
        <p14:creationId xmlns:p14="http://schemas.microsoft.com/office/powerpoint/2010/main" val="749414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CC646-FEDE-B934-26B1-8DC145293EE5}"/>
              </a:ext>
            </a:extLst>
          </p:cNvPr>
          <p:cNvPicPr>
            <a:picLocks noChangeAspect="1"/>
          </p:cNvPicPr>
          <p:nvPr/>
        </p:nvPicPr>
        <p:blipFill>
          <a:blip r:embed="rId2"/>
          <a:stretch>
            <a:fillRect/>
          </a:stretch>
        </p:blipFill>
        <p:spPr>
          <a:xfrm>
            <a:off x="1343024" y="581026"/>
            <a:ext cx="9934575" cy="5686424"/>
          </a:xfrm>
          <a:prstGeom prst="rect">
            <a:avLst/>
          </a:prstGeom>
        </p:spPr>
      </p:pic>
    </p:spTree>
    <p:extLst>
      <p:ext uri="{BB962C8B-B14F-4D97-AF65-F5344CB8AC3E}">
        <p14:creationId xmlns:p14="http://schemas.microsoft.com/office/powerpoint/2010/main" val="2978181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7DF67B-6D86-A410-A556-61C1570C9B19}"/>
              </a:ext>
            </a:extLst>
          </p:cNvPr>
          <p:cNvPicPr>
            <a:picLocks noChangeAspect="1"/>
          </p:cNvPicPr>
          <p:nvPr/>
        </p:nvPicPr>
        <p:blipFill>
          <a:blip r:embed="rId2"/>
          <a:stretch>
            <a:fillRect/>
          </a:stretch>
        </p:blipFill>
        <p:spPr>
          <a:xfrm>
            <a:off x="976312" y="685800"/>
            <a:ext cx="10239375" cy="5591175"/>
          </a:xfrm>
          <a:prstGeom prst="rect">
            <a:avLst/>
          </a:prstGeom>
        </p:spPr>
      </p:pic>
    </p:spTree>
    <p:extLst>
      <p:ext uri="{BB962C8B-B14F-4D97-AF65-F5344CB8AC3E}">
        <p14:creationId xmlns:p14="http://schemas.microsoft.com/office/powerpoint/2010/main" val="1936511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close up of a piece of paper&#10;&#10;Description automatically generated">
            <a:extLst>
              <a:ext uri="{FF2B5EF4-FFF2-40B4-BE49-F238E27FC236}">
                <a16:creationId xmlns:a16="http://schemas.microsoft.com/office/drawing/2014/main" id="{4974DEB4-AEE5-4008-B7EF-6EE8E65DFCC9}"/>
              </a:ext>
            </a:extLst>
          </p:cNvPr>
          <p:cNvPicPr>
            <a:picLocks noChangeAspect="1"/>
          </p:cNvPicPr>
          <p:nvPr/>
        </p:nvPicPr>
        <p:blipFill rotWithShape="1">
          <a:blip r:embed="rId2"/>
          <a:srcRect l="1437" r="-2" b="-2"/>
          <a:stretch/>
        </p:blipFill>
        <p:spPr>
          <a:xfrm>
            <a:off x="20" y="10"/>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16386" name="Picture 2" descr="Real-time transcriptions are now rolling out for Google Translate ...">
            <a:extLst>
              <a:ext uri="{FF2B5EF4-FFF2-40B4-BE49-F238E27FC236}">
                <a16:creationId xmlns:a16="http://schemas.microsoft.com/office/drawing/2014/main" id="{ACBAE889-9523-43C0-BCF7-67BBC9E0B5A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8303" r="19344" b="2"/>
          <a:stretch/>
        </p:blipFill>
        <p:spPr bwMode="auto">
          <a:xfrm>
            <a:off x="5790353" y="10"/>
            <a:ext cx="6401647"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28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79F28C-EDD6-D250-C8E2-CEDBC6F7F0AE}"/>
              </a:ext>
            </a:extLst>
          </p:cNvPr>
          <p:cNvPicPr>
            <a:picLocks noGrp="1" noChangeAspect="1"/>
          </p:cNvPicPr>
          <p:nvPr>
            <p:ph idx="1"/>
          </p:nvPr>
        </p:nvPicPr>
        <p:blipFill>
          <a:blip r:embed="rId2"/>
          <a:stretch>
            <a:fillRect/>
          </a:stretch>
        </p:blipFill>
        <p:spPr>
          <a:xfrm>
            <a:off x="1066801" y="838200"/>
            <a:ext cx="9559440" cy="5287963"/>
          </a:xfrm>
        </p:spPr>
      </p:pic>
    </p:spTree>
    <p:extLst>
      <p:ext uri="{BB962C8B-B14F-4D97-AF65-F5344CB8AC3E}">
        <p14:creationId xmlns:p14="http://schemas.microsoft.com/office/powerpoint/2010/main" val="4136456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6CB4DB-ED7D-FE64-72FE-FA5BCD3D8649}"/>
              </a:ext>
            </a:extLst>
          </p:cNvPr>
          <p:cNvPicPr>
            <a:picLocks noGrp="1" noChangeAspect="1"/>
          </p:cNvPicPr>
          <p:nvPr>
            <p:ph idx="1"/>
          </p:nvPr>
        </p:nvPicPr>
        <p:blipFill>
          <a:blip r:embed="rId2"/>
          <a:stretch>
            <a:fillRect/>
          </a:stretch>
        </p:blipFill>
        <p:spPr>
          <a:xfrm>
            <a:off x="838200" y="971550"/>
            <a:ext cx="10153650" cy="5154613"/>
          </a:xfrm>
        </p:spPr>
      </p:pic>
    </p:spTree>
    <p:extLst>
      <p:ext uri="{BB962C8B-B14F-4D97-AF65-F5344CB8AC3E}">
        <p14:creationId xmlns:p14="http://schemas.microsoft.com/office/powerpoint/2010/main" val="968802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BF3974-5F2D-C182-7DDF-E4BE56C856FC}"/>
              </a:ext>
            </a:extLst>
          </p:cNvPr>
          <p:cNvPicPr>
            <a:picLocks noChangeAspect="1"/>
          </p:cNvPicPr>
          <p:nvPr/>
        </p:nvPicPr>
        <p:blipFill>
          <a:blip r:embed="rId2"/>
          <a:stretch>
            <a:fillRect/>
          </a:stretch>
        </p:blipFill>
        <p:spPr>
          <a:xfrm>
            <a:off x="957262" y="990600"/>
            <a:ext cx="10277475" cy="4810125"/>
          </a:xfrm>
          <a:prstGeom prst="rect">
            <a:avLst/>
          </a:prstGeom>
        </p:spPr>
      </p:pic>
    </p:spTree>
    <p:extLst>
      <p:ext uri="{BB962C8B-B14F-4D97-AF65-F5344CB8AC3E}">
        <p14:creationId xmlns:p14="http://schemas.microsoft.com/office/powerpoint/2010/main" val="2313587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B22E1F-DF8F-F038-9C86-72E6C844C02D}"/>
              </a:ext>
            </a:extLst>
          </p:cNvPr>
          <p:cNvPicPr>
            <a:picLocks noGrp="1" noChangeAspect="1"/>
          </p:cNvPicPr>
          <p:nvPr>
            <p:ph idx="1"/>
          </p:nvPr>
        </p:nvPicPr>
        <p:blipFill>
          <a:blip r:embed="rId2"/>
          <a:stretch>
            <a:fillRect/>
          </a:stretch>
        </p:blipFill>
        <p:spPr>
          <a:xfrm>
            <a:off x="1014966" y="771526"/>
            <a:ext cx="10162067" cy="5354638"/>
          </a:xfrm>
        </p:spPr>
      </p:pic>
    </p:spTree>
    <p:extLst>
      <p:ext uri="{BB962C8B-B14F-4D97-AF65-F5344CB8AC3E}">
        <p14:creationId xmlns:p14="http://schemas.microsoft.com/office/powerpoint/2010/main" val="1682361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398585" y="547391"/>
            <a:ext cx="11008012" cy="5067964"/>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E84E93-E68B-9FBE-18A2-602A75B40934}"/>
              </a:ext>
            </a:extLst>
          </p:cNvPr>
          <p:cNvPicPr>
            <a:picLocks noGrp="1" noChangeAspect="1"/>
          </p:cNvPicPr>
          <p:nvPr>
            <p:ph idx="1"/>
          </p:nvPr>
        </p:nvPicPr>
        <p:blipFill>
          <a:blip r:embed="rId2"/>
          <a:stretch>
            <a:fillRect/>
          </a:stretch>
        </p:blipFill>
        <p:spPr>
          <a:xfrm>
            <a:off x="1176337" y="1300956"/>
            <a:ext cx="9648825" cy="4375944"/>
          </a:xfrm>
        </p:spPr>
      </p:pic>
    </p:spTree>
    <p:extLst>
      <p:ext uri="{BB962C8B-B14F-4D97-AF65-F5344CB8AC3E}">
        <p14:creationId xmlns:p14="http://schemas.microsoft.com/office/powerpoint/2010/main" val="3383359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82BD37-DD2F-4DDF-26D4-8E367755BB7F}"/>
              </a:ext>
            </a:extLst>
          </p:cNvPr>
          <p:cNvPicPr>
            <a:picLocks noChangeAspect="1"/>
          </p:cNvPicPr>
          <p:nvPr/>
        </p:nvPicPr>
        <p:blipFill>
          <a:blip r:embed="rId2"/>
          <a:stretch>
            <a:fillRect/>
          </a:stretch>
        </p:blipFill>
        <p:spPr>
          <a:xfrm>
            <a:off x="1023937" y="1047750"/>
            <a:ext cx="10144125" cy="4667250"/>
          </a:xfrm>
          <a:prstGeom prst="rect">
            <a:avLst/>
          </a:prstGeom>
        </p:spPr>
      </p:pic>
    </p:spTree>
    <p:extLst>
      <p:ext uri="{BB962C8B-B14F-4D97-AF65-F5344CB8AC3E}">
        <p14:creationId xmlns:p14="http://schemas.microsoft.com/office/powerpoint/2010/main" val="3635915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E263B5-5E04-4A26-6381-A0449C68AD7C}"/>
              </a:ext>
            </a:extLst>
          </p:cNvPr>
          <p:cNvPicPr>
            <a:picLocks noChangeAspect="1"/>
          </p:cNvPicPr>
          <p:nvPr/>
        </p:nvPicPr>
        <p:blipFill>
          <a:blip r:embed="rId2"/>
          <a:stretch>
            <a:fillRect/>
          </a:stretch>
        </p:blipFill>
        <p:spPr>
          <a:xfrm>
            <a:off x="1042987" y="971550"/>
            <a:ext cx="10106025" cy="5067299"/>
          </a:xfrm>
          <a:prstGeom prst="rect">
            <a:avLst/>
          </a:prstGeom>
        </p:spPr>
      </p:pic>
    </p:spTree>
    <p:extLst>
      <p:ext uri="{BB962C8B-B14F-4D97-AF65-F5344CB8AC3E}">
        <p14:creationId xmlns:p14="http://schemas.microsoft.com/office/powerpoint/2010/main" val="4211440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D6F40D-7E21-C92E-0418-B8686ECEBF90}"/>
              </a:ext>
            </a:extLst>
          </p:cNvPr>
          <p:cNvPicPr>
            <a:picLocks noChangeAspect="1"/>
          </p:cNvPicPr>
          <p:nvPr/>
        </p:nvPicPr>
        <p:blipFill>
          <a:blip r:embed="rId2"/>
          <a:stretch>
            <a:fillRect/>
          </a:stretch>
        </p:blipFill>
        <p:spPr>
          <a:xfrm>
            <a:off x="1190625" y="685800"/>
            <a:ext cx="9810750" cy="5534025"/>
          </a:xfrm>
          <a:prstGeom prst="rect">
            <a:avLst/>
          </a:prstGeom>
        </p:spPr>
      </p:pic>
    </p:spTree>
    <p:extLst>
      <p:ext uri="{BB962C8B-B14F-4D97-AF65-F5344CB8AC3E}">
        <p14:creationId xmlns:p14="http://schemas.microsoft.com/office/powerpoint/2010/main" val="196501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B7A611-8780-6B6F-5804-26858CF4D794}"/>
              </a:ext>
            </a:extLst>
          </p:cNvPr>
          <p:cNvPicPr>
            <a:picLocks noGrp="1" noChangeAspect="1"/>
          </p:cNvPicPr>
          <p:nvPr>
            <p:ph idx="1"/>
          </p:nvPr>
        </p:nvPicPr>
        <p:blipFill>
          <a:blip r:embed="rId2"/>
          <a:stretch>
            <a:fillRect/>
          </a:stretch>
        </p:blipFill>
        <p:spPr>
          <a:xfrm>
            <a:off x="962025" y="847726"/>
            <a:ext cx="9892755" cy="5278438"/>
          </a:xfrm>
        </p:spPr>
      </p:pic>
    </p:spTree>
    <p:extLst>
      <p:ext uri="{BB962C8B-B14F-4D97-AF65-F5344CB8AC3E}">
        <p14:creationId xmlns:p14="http://schemas.microsoft.com/office/powerpoint/2010/main" val="1302700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ow to Design Voice User Interface? (VUI Design Guide)">
            <a:extLst>
              <a:ext uri="{FF2B5EF4-FFF2-40B4-BE49-F238E27FC236}">
                <a16:creationId xmlns:a16="http://schemas.microsoft.com/office/drawing/2014/main" id="{E2A9638A-3797-4806-989D-FD92C098847E}"/>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1180354" y="643467"/>
            <a:ext cx="9831291"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662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049902-0E56-C483-AD4F-F498B774CA25}"/>
              </a:ext>
            </a:extLst>
          </p:cNvPr>
          <p:cNvPicPr>
            <a:picLocks noGrp="1" noChangeAspect="1"/>
          </p:cNvPicPr>
          <p:nvPr>
            <p:ph idx="1"/>
          </p:nvPr>
        </p:nvPicPr>
        <p:blipFill>
          <a:blip r:embed="rId2"/>
          <a:stretch>
            <a:fillRect/>
          </a:stretch>
        </p:blipFill>
        <p:spPr>
          <a:xfrm>
            <a:off x="1066800" y="914400"/>
            <a:ext cx="10058400" cy="5153819"/>
          </a:xfrm>
        </p:spPr>
      </p:pic>
    </p:spTree>
    <p:extLst>
      <p:ext uri="{BB962C8B-B14F-4D97-AF65-F5344CB8AC3E}">
        <p14:creationId xmlns:p14="http://schemas.microsoft.com/office/powerpoint/2010/main" val="744980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DA4C80-1E47-FD43-9D95-76AE79958D34}"/>
              </a:ext>
            </a:extLst>
          </p:cNvPr>
          <p:cNvPicPr>
            <a:picLocks noChangeAspect="1"/>
          </p:cNvPicPr>
          <p:nvPr/>
        </p:nvPicPr>
        <p:blipFill>
          <a:blip r:embed="rId2"/>
          <a:stretch>
            <a:fillRect/>
          </a:stretch>
        </p:blipFill>
        <p:spPr>
          <a:xfrm>
            <a:off x="1076324" y="933450"/>
            <a:ext cx="10315575" cy="4857749"/>
          </a:xfrm>
          <a:prstGeom prst="rect">
            <a:avLst/>
          </a:prstGeom>
        </p:spPr>
      </p:pic>
    </p:spTree>
    <p:extLst>
      <p:ext uri="{BB962C8B-B14F-4D97-AF65-F5344CB8AC3E}">
        <p14:creationId xmlns:p14="http://schemas.microsoft.com/office/powerpoint/2010/main" val="3533595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A32886-BECC-A7D6-2275-EBCC3195BECA}"/>
              </a:ext>
            </a:extLst>
          </p:cNvPr>
          <p:cNvPicPr>
            <a:picLocks noGrp="1" noChangeAspect="1"/>
          </p:cNvPicPr>
          <p:nvPr>
            <p:ph idx="1"/>
          </p:nvPr>
        </p:nvPicPr>
        <p:blipFill>
          <a:blip r:embed="rId2"/>
          <a:stretch>
            <a:fillRect/>
          </a:stretch>
        </p:blipFill>
        <p:spPr>
          <a:xfrm>
            <a:off x="1204912" y="1238250"/>
            <a:ext cx="9305925" cy="4048919"/>
          </a:xfrm>
        </p:spPr>
      </p:pic>
    </p:spTree>
    <p:extLst>
      <p:ext uri="{BB962C8B-B14F-4D97-AF65-F5344CB8AC3E}">
        <p14:creationId xmlns:p14="http://schemas.microsoft.com/office/powerpoint/2010/main" val="1325006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latin typeface="Algerian" pitchFamily="82" charset="0"/>
              </a:rPr>
              <a:t>Types of Artificial Intelligence:</a:t>
            </a:r>
          </a:p>
        </p:txBody>
      </p:sp>
      <p:pic>
        <p:nvPicPr>
          <p:cNvPr id="2050" name="Picture 2"/>
          <p:cNvPicPr>
            <a:picLocks noGrp="1" noChangeAspect="1" noChangeArrowheads="1"/>
          </p:cNvPicPr>
          <p:nvPr>
            <p:ph idx="1"/>
          </p:nvPr>
        </p:nvPicPr>
        <p:blipFill>
          <a:blip r:embed="rId2"/>
          <a:srcRect/>
          <a:stretch>
            <a:fillRect/>
          </a:stretch>
        </p:blipFill>
        <p:spPr bwMode="auto">
          <a:xfrm>
            <a:off x="1312986" y="1467515"/>
            <a:ext cx="9401906" cy="4709128"/>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latin typeface="Algerian" panose="04020705040A02060702" pitchFamily="82" charset="0"/>
              </a:rPr>
              <a:t>AI type-1: Based on Capabilities </a:t>
            </a:r>
            <a:endParaRPr lang="en-IN" dirty="0">
              <a:solidFill>
                <a:srgbClr val="FFFF00"/>
              </a:solidFill>
              <a:latin typeface="Algerian" panose="04020705040A02060702" pitchFamily="82" charset="0"/>
            </a:endParaRPr>
          </a:p>
        </p:txBody>
      </p:sp>
      <p:pic>
        <p:nvPicPr>
          <p:cNvPr id="4" name="Content Placeholder 3"/>
          <p:cNvPicPr>
            <a:picLocks noGrp="1" noChangeAspect="1"/>
          </p:cNvPicPr>
          <p:nvPr>
            <p:ph idx="1"/>
          </p:nvPr>
        </p:nvPicPr>
        <p:blipFill>
          <a:blip r:embed="rId2"/>
          <a:stretch>
            <a:fillRect/>
          </a:stretch>
        </p:blipFill>
        <p:spPr>
          <a:xfrm>
            <a:off x="609601" y="1540392"/>
            <a:ext cx="11194360" cy="4739384"/>
          </a:xfrm>
          <a:prstGeom prst="rect">
            <a:avLst/>
          </a:prstGeom>
        </p:spPr>
      </p:pic>
    </p:spTree>
    <p:extLst>
      <p:ext uri="{BB962C8B-B14F-4D97-AF65-F5344CB8AC3E}">
        <p14:creationId xmlns:p14="http://schemas.microsoft.com/office/powerpoint/2010/main" val="822130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latin typeface="Algerian" panose="04020705040A02060702" pitchFamily="82" charset="0"/>
              </a:rPr>
              <a:t>1. Weak AI or Narrow AI: </a:t>
            </a:r>
            <a:endParaRPr lang="en-IN" b="1" dirty="0">
              <a:solidFill>
                <a:srgbClr val="FFFF00"/>
              </a:solidFill>
              <a:latin typeface="Algerian" panose="04020705040A02060702" pitchFamily="82" charset="0"/>
            </a:endParaRPr>
          </a:p>
        </p:txBody>
      </p:sp>
      <p:sp>
        <p:nvSpPr>
          <p:cNvPr id="3" name="Content Placeholder 2"/>
          <p:cNvSpPr>
            <a:spLocks noGrp="1"/>
          </p:cNvSpPr>
          <p:nvPr>
            <p:ph idx="1"/>
          </p:nvPr>
        </p:nvSpPr>
        <p:spPr>
          <a:xfrm>
            <a:off x="609600" y="1323975"/>
            <a:ext cx="10972800" cy="4802191"/>
          </a:xfrm>
        </p:spPr>
        <p:txBody>
          <a:bodyPr>
            <a:normAutofit lnSpcReduction="10000"/>
          </a:bodyPr>
          <a:lstStyle/>
          <a:p>
            <a:pPr algn="just">
              <a:lnSpc>
                <a:spcPct val="160000"/>
              </a:lnSpc>
              <a:buFont typeface="Wingdings" panose="05000000000000000000" pitchFamily="2" charset="2"/>
              <a:buChar char="ü"/>
            </a:pPr>
            <a:r>
              <a:rPr lang="en-US" sz="2400" b="1" dirty="0">
                <a:solidFill>
                  <a:srgbClr val="FFFF00"/>
                </a:solidFill>
                <a:latin typeface="Times New Roman" panose="02020603050405020304" pitchFamily="18" charset="0"/>
                <a:cs typeface="Times New Roman" panose="02020603050405020304" pitchFamily="18" charset="0"/>
              </a:rPr>
              <a:t>Narrow AI is a type of AI which is able to perform a dedicated task with intelligence. The most common and currently available AI is Narrow AI in the world of Artificial Intelligence. </a:t>
            </a:r>
          </a:p>
          <a:p>
            <a:pPr algn="just">
              <a:lnSpc>
                <a:spcPct val="160000"/>
              </a:lnSpc>
              <a:buFont typeface="Wingdings" panose="05000000000000000000" pitchFamily="2" charset="2"/>
              <a:buChar char="ü"/>
            </a:pPr>
            <a:r>
              <a:rPr lang="en-US" sz="2400" b="1" dirty="0">
                <a:solidFill>
                  <a:srgbClr val="FFFF00"/>
                </a:solidFill>
                <a:latin typeface="Times New Roman" panose="02020603050405020304" pitchFamily="18" charset="0"/>
                <a:cs typeface="Times New Roman" panose="02020603050405020304" pitchFamily="18" charset="0"/>
              </a:rPr>
              <a:t>Narrow AI cannot perform beyond its field or limitations, as it is only trained for one specific task. Hence it is also termed as weak AI. Narrow AI can fail in unpredictable ways if it goes beyond its limits. </a:t>
            </a:r>
          </a:p>
          <a:p>
            <a:pPr algn="just">
              <a:lnSpc>
                <a:spcPct val="160000"/>
              </a:lnSpc>
              <a:buFont typeface="Wingdings" panose="05000000000000000000" pitchFamily="2" charset="2"/>
              <a:buChar char="ü"/>
            </a:pPr>
            <a:r>
              <a:rPr lang="en-US" sz="2400" b="1" dirty="0">
                <a:solidFill>
                  <a:srgbClr val="FFFF00"/>
                </a:solidFill>
                <a:latin typeface="Times New Roman" panose="02020603050405020304" pitchFamily="18" charset="0"/>
                <a:cs typeface="Times New Roman" panose="02020603050405020304" pitchFamily="18" charset="0"/>
              </a:rPr>
              <a:t>Some Examples of Narrow AI are playing chess, purchasing suggestions on e-commerce site, self-driving cars, speech recognition, and image recognition. </a:t>
            </a:r>
          </a:p>
          <a:p>
            <a:pPr marL="0" indent="0" algn="just">
              <a:lnSpc>
                <a:spcPct val="160000"/>
              </a:lnSpc>
              <a:buNone/>
            </a:pPr>
            <a:endParaRPr lang="en-US" sz="2400" b="1" dirty="0">
              <a:solidFill>
                <a:srgbClr val="FFFF00"/>
              </a:solidFill>
              <a:latin typeface="Times New Roman" panose="02020603050405020304" pitchFamily="18" charset="0"/>
              <a:cs typeface="Times New Roman" panose="02020603050405020304" pitchFamily="18" charset="0"/>
            </a:endParaRPr>
          </a:p>
          <a:p>
            <a:pPr algn="just">
              <a:lnSpc>
                <a:spcPct val="160000"/>
              </a:lnSpc>
            </a:pPr>
            <a:endParaRPr lang="en-IN" sz="2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5289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FF00"/>
                </a:solidFill>
                <a:latin typeface="Algerian" panose="04020705040A02060702" pitchFamily="82" charset="0"/>
              </a:rPr>
              <a:t>2. General AI: </a:t>
            </a:r>
          </a:p>
        </p:txBody>
      </p:sp>
      <p:sp>
        <p:nvSpPr>
          <p:cNvPr id="3" name="Content Placeholder 2"/>
          <p:cNvSpPr>
            <a:spLocks noGrp="1"/>
          </p:cNvSpPr>
          <p:nvPr>
            <p:ph idx="1"/>
          </p:nvPr>
        </p:nvSpPr>
        <p:spPr>
          <a:xfrm>
            <a:off x="609600" y="1504953"/>
            <a:ext cx="10972800" cy="4525963"/>
          </a:xfrm>
        </p:spPr>
        <p:txBody>
          <a:bodyPr>
            <a:normAutofit fontScale="92500"/>
          </a:bodyPr>
          <a:lstStyle/>
          <a:p>
            <a:pPr algn="just">
              <a:lnSpc>
                <a:spcPct val="150000"/>
              </a:lnSpc>
              <a:buFont typeface="Wingdings" panose="05000000000000000000" pitchFamily="2" charset="2"/>
              <a:buChar char="ü"/>
            </a:pPr>
            <a:r>
              <a:rPr lang="en-US" dirty="0">
                <a:solidFill>
                  <a:srgbClr val="FFFF00"/>
                </a:solidFill>
              </a:rPr>
              <a:t>General AI is a type of intelligence which could perform any intellectual task with efficiency like a human. </a:t>
            </a:r>
          </a:p>
          <a:p>
            <a:pPr algn="just">
              <a:lnSpc>
                <a:spcPct val="150000"/>
              </a:lnSpc>
              <a:buFont typeface="Wingdings" panose="05000000000000000000" pitchFamily="2" charset="2"/>
              <a:buChar char="ü"/>
            </a:pPr>
            <a:r>
              <a:rPr lang="en-US" dirty="0">
                <a:solidFill>
                  <a:srgbClr val="FFFF00"/>
                </a:solidFill>
              </a:rPr>
              <a:t>The idea behind the general AI to make such a system which could be smarter and think like a human by its own. </a:t>
            </a:r>
          </a:p>
          <a:p>
            <a:pPr algn="just">
              <a:lnSpc>
                <a:spcPct val="150000"/>
              </a:lnSpc>
              <a:buFont typeface="Wingdings" panose="05000000000000000000" pitchFamily="2" charset="2"/>
              <a:buChar char="ü"/>
            </a:pPr>
            <a:r>
              <a:rPr lang="en-US" dirty="0">
                <a:solidFill>
                  <a:srgbClr val="FFFF00"/>
                </a:solidFill>
              </a:rPr>
              <a:t>Currently, there is no such system exist which could come under general AI and can perform any task as perfect as a human.</a:t>
            </a:r>
            <a:endParaRPr lang="en-IN" dirty="0">
              <a:solidFill>
                <a:srgbClr val="FFFF00"/>
              </a:solidFill>
            </a:endParaRPr>
          </a:p>
        </p:txBody>
      </p:sp>
    </p:spTree>
    <p:extLst>
      <p:ext uri="{BB962C8B-B14F-4D97-AF65-F5344CB8AC3E}">
        <p14:creationId xmlns:p14="http://schemas.microsoft.com/office/powerpoint/2010/main" val="20163745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FF00"/>
                </a:solidFill>
                <a:latin typeface="Algerian" panose="04020705040A02060702" pitchFamily="82" charset="0"/>
              </a:rPr>
              <a:t>3. Super AI:</a:t>
            </a:r>
          </a:p>
        </p:txBody>
      </p:sp>
      <p:sp>
        <p:nvSpPr>
          <p:cNvPr id="3" name="Content Placeholder 2"/>
          <p:cNvSpPr>
            <a:spLocks noGrp="1"/>
          </p:cNvSpPr>
          <p:nvPr>
            <p:ph idx="1"/>
          </p:nvPr>
        </p:nvSpPr>
        <p:spPr/>
        <p:txBody>
          <a:bodyPr>
            <a:normAutofit fontScale="85000" lnSpcReduction="20000"/>
          </a:bodyPr>
          <a:lstStyle/>
          <a:p>
            <a:pPr algn="just">
              <a:lnSpc>
                <a:spcPct val="150000"/>
              </a:lnSpc>
              <a:buFont typeface="Wingdings" panose="05000000000000000000" pitchFamily="2" charset="2"/>
              <a:buChar char="ü"/>
            </a:pPr>
            <a:r>
              <a:rPr lang="en-US" dirty="0">
                <a:solidFill>
                  <a:srgbClr val="FFFF00"/>
                </a:solidFill>
              </a:rPr>
              <a:t>Super AI is a level of Intelligence of Systems at which machines could surpass human intelligence, and can perform any task better than human with cognitive properties. It is an outcome of general AI. </a:t>
            </a:r>
          </a:p>
          <a:p>
            <a:pPr algn="just">
              <a:lnSpc>
                <a:spcPct val="150000"/>
              </a:lnSpc>
              <a:buFont typeface="Wingdings" panose="05000000000000000000" pitchFamily="2" charset="2"/>
              <a:buChar char="ü"/>
            </a:pPr>
            <a:r>
              <a:rPr lang="en-US" dirty="0">
                <a:solidFill>
                  <a:srgbClr val="FFFF00"/>
                </a:solidFill>
              </a:rPr>
              <a:t>Some key characteristics of strong AI include capability include the ability to think, to reason, solve the puzzle, make judgments, plan, learn, and communicate by its own. </a:t>
            </a:r>
          </a:p>
          <a:p>
            <a:pPr algn="just">
              <a:lnSpc>
                <a:spcPct val="150000"/>
              </a:lnSpc>
              <a:buFont typeface="Wingdings" panose="05000000000000000000" pitchFamily="2" charset="2"/>
              <a:buChar char="ü"/>
            </a:pPr>
            <a:r>
              <a:rPr lang="en-US" dirty="0">
                <a:solidFill>
                  <a:srgbClr val="FFFF00"/>
                </a:solidFill>
              </a:rPr>
              <a:t>Super AI is still a hypothetical concept of Artificial Intelligence. Development of such systems in real is still world changing task. </a:t>
            </a:r>
          </a:p>
        </p:txBody>
      </p:sp>
    </p:spTree>
    <p:extLst>
      <p:ext uri="{BB962C8B-B14F-4D97-AF65-F5344CB8AC3E}">
        <p14:creationId xmlns:p14="http://schemas.microsoft.com/office/powerpoint/2010/main" val="9738841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365" y="2399273"/>
            <a:ext cx="10972800" cy="1143000"/>
          </a:xfrm>
        </p:spPr>
        <p:txBody>
          <a:bodyPr>
            <a:normAutofit fontScale="90000"/>
          </a:bodyPr>
          <a:lstStyle/>
          <a:p>
            <a:r>
              <a:rPr lang="en-US" b="1" dirty="0">
                <a:solidFill>
                  <a:srgbClr val="FFFF00"/>
                </a:solidFill>
                <a:latin typeface="Algerian" panose="04020705040A02060702" pitchFamily="82" charset="0"/>
              </a:rPr>
              <a:t>Artificial Intelligence type-2: Based on functionality </a:t>
            </a:r>
            <a:endParaRPr lang="en-IN" dirty="0">
              <a:solidFill>
                <a:srgbClr val="FFFF00"/>
              </a:solidFill>
              <a:latin typeface="Algerian" panose="04020705040A02060702" pitchFamily="82" charset="0"/>
            </a:endParaRPr>
          </a:p>
        </p:txBody>
      </p:sp>
    </p:spTree>
    <p:extLst>
      <p:ext uri="{BB962C8B-B14F-4D97-AF65-F5344CB8AC3E}">
        <p14:creationId xmlns:p14="http://schemas.microsoft.com/office/powerpoint/2010/main" val="1620560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FF00"/>
                </a:solidFill>
                <a:latin typeface="Algerian" panose="04020705040A02060702" pitchFamily="82" charset="0"/>
              </a:rPr>
              <a:t>1. Reactive Machines </a:t>
            </a:r>
          </a:p>
        </p:txBody>
      </p:sp>
      <p:sp>
        <p:nvSpPr>
          <p:cNvPr id="3" name="Content Placeholder 2"/>
          <p:cNvSpPr>
            <a:spLocks noGrp="1"/>
          </p:cNvSpPr>
          <p:nvPr>
            <p:ph idx="1"/>
          </p:nvPr>
        </p:nvSpPr>
        <p:spPr/>
        <p:txBody>
          <a:bodyPr>
            <a:normAutofit fontScale="85000" lnSpcReduction="10000"/>
          </a:bodyPr>
          <a:lstStyle/>
          <a:p>
            <a:pPr algn="just">
              <a:lnSpc>
                <a:spcPct val="150000"/>
              </a:lnSpc>
            </a:pPr>
            <a:r>
              <a:rPr lang="en-US" dirty="0">
                <a:solidFill>
                  <a:srgbClr val="FFFF00"/>
                </a:solidFill>
              </a:rPr>
              <a:t>Purely reactive machines are the most basic types of Artificial Intelligence. </a:t>
            </a:r>
          </a:p>
          <a:p>
            <a:pPr algn="just">
              <a:lnSpc>
                <a:spcPct val="150000"/>
              </a:lnSpc>
            </a:pPr>
            <a:r>
              <a:rPr lang="en-US" dirty="0">
                <a:solidFill>
                  <a:srgbClr val="FFFF00"/>
                </a:solidFill>
              </a:rPr>
              <a:t>Such AI systems do not store memories or past experiences for future actions. </a:t>
            </a:r>
          </a:p>
          <a:p>
            <a:pPr algn="just">
              <a:lnSpc>
                <a:spcPct val="150000"/>
              </a:lnSpc>
            </a:pPr>
            <a:r>
              <a:rPr lang="en-US" dirty="0">
                <a:solidFill>
                  <a:srgbClr val="FFFF00"/>
                </a:solidFill>
              </a:rPr>
              <a:t>These machines only focus on current scenarios and react on it as per possible best action. </a:t>
            </a:r>
          </a:p>
          <a:p>
            <a:pPr algn="just">
              <a:lnSpc>
                <a:spcPct val="150000"/>
              </a:lnSpc>
            </a:pPr>
            <a:r>
              <a:rPr lang="en-US" dirty="0">
                <a:solidFill>
                  <a:srgbClr val="FFFF00"/>
                </a:solidFill>
              </a:rPr>
              <a:t>IBM's Deep Blue system is an example of reactive machines. </a:t>
            </a:r>
          </a:p>
          <a:p>
            <a:pPr algn="just">
              <a:lnSpc>
                <a:spcPct val="150000"/>
              </a:lnSpc>
            </a:pPr>
            <a:r>
              <a:rPr lang="en-US" dirty="0">
                <a:solidFill>
                  <a:srgbClr val="FFFF00"/>
                </a:solidFill>
              </a:rPr>
              <a:t>Google's </a:t>
            </a:r>
            <a:r>
              <a:rPr lang="en-US" dirty="0" err="1">
                <a:solidFill>
                  <a:srgbClr val="FFFF00"/>
                </a:solidFill>
              </a:rPr>
              <a:t>AlphaGo</a:t>
            </a:r>
            <a:r>
              <a:rPr lang="en-US" dirty="0">
                <a:solidFill>
                  <a:srgbClr val="FFFF00"/>
                </a:solidFill>
              </a:rPr>
              <a:t> is also an example of reactive machines. </a:t>
            </a:r>
          </a:p>
        </p:txBody>
      </p:sp>
    </p:spTree>
    <p:extLst>
      <p:ext uri="{BB962C8B-B14F-4D97-AF65-F5344CB8AC3E}">
        <p14:creationId xmlns:p14="http://schemas.microsoft.com/office/powerpoint/2010/main" val="484375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77"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eet Cortana! | Industrial design portfolio, Portfolio design ...">
            <a:extLst>
              <a:ext uri="{FF2B5EF4-FFF2-40B4-BE49-F238E27FC236}">
                <a16:creationId xmlns:a16="http://schemas.microsoft.com/office/drawing/2014/main" id="{E3B47EFD-A905-4AAA-A981-AEBE54434FCB}"/>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2381957" y="643467"/>
            <a:ext cx="7428086"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882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FF00"/>
                </a:solidFill>
                <a:latin typeface="Algerian" panose="04020705040A02060702" pitchFamily="82" charset="0"/>
              </a:rPr>
              <a:t>2. Limited Memory</a:t>
            </a:r>
          </a:p>
        </p:txBody>
      </p:sp>
      <p:sp>
        <p:nvSpPr>
          <p:cNvPr id="3" name="Content Placeholder 2"/>
          <p:cNvSpPr>
            <a:spLocks noGrp="1"/>
          </p:cNvSpPr>
          <p:nvPr>
            <p:ph idx="1"/>
          </p:nvPr>
        </p:nvSpPr>
        <p:spPr>
          <a:xfrm>
            <a:off x="609600" y="1586756"/>
            <a:ext cx="10972800" cy="4525963"/>
          </a:xfrm>
        </p:spPr>
        <p:txBody>
          <a:bodyPr>
            <a:normAutofit fontScale="92500" lnSpcReduction="20000"/>
          </a:bodyPr>
          <a:lstStyle/>
          <a:p>
            <a:pPr algn="just">
              <a:lnSpc>
                <a:spcPct val="150000"/>
              </a:lnSpc>
            </a:pPr>
            <a:r>
              <a:rPr lang="en-US" dirty="0">
                <a:solidFill>
                  <a:srgbClr val="FFFF00"/>
                </a:solidFill>
              </a:rPr>
              <a:t>Limited memory machines can store past experiences or some data for a short period of time. </a:t>
            </a:r>
          </a:p>
          <a:p>
            <a:pPr algn="just">
              <a:lnSpc>
                <a:spcPct val="150000"/>
              </a:lnSpc>
            </a:pPr>
            <a:r>
              <a:rPr lang="en-US" dirty="0">
                <a:solidFill>
                  <a:srgbClr val="FFFF00"/>
                </a:solidFill>
              </a:rPr>
              <a:t>These machines can use stored data for a limited time period only. </a:t>
            </a:r>
          </a:p>
          <a:p>
            <a:pPr algn="just">
              <a:lnSpc>
                <a:spcPct val="150000"/>
              </a:lnSpc>
            </a:pPr>
            <a:r>
              <a:rPr lang="en-US" dirty="0">
                <a:solidFill>
                  <a:srgbClr val="FFFF00"/>
                </a:solidFill>
              </a:rPr>
              <a:t>Self-driving cars are one of the best examples of Limited Memory systems. These cars can store recent speed of nearby cars, the distance of other cars, speed limit, and other information to navigate the road. </a:t>
            </a:r>
          </a:p>
          <a:p>
            <a:pPr algn="just">
              <a:lnSpc>
                <a:spcPct val="150000"/>
              </a:lnSpc>
            </a:pPr>
            <a:endParaRPr lang="en-IN" dirty="0"/>
          </a:p>
        </p:txBody>
      </p:sp>
    </p:spTree>
    <p:extLst>
      <p:ext uri="{BB962C8B-B14F-4D97-AF65-F5344CB8AC3E}">
        <p14:creationId xmlns:p14="http://schemas.microsoft.com/office/powerpoint/2010/main" val="3839647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FF00"/>
                </a:solidFill>
                <a:latin typeface="Algerian" panose="04020705040A02060702" pitchFamily="82" charset="0"/>
              </a:rPr>
              <a:t>3. Theory of Mind </a:t>
            </a:r>
          </a:p>
        </p:txBody>
      </p:sp>
      <p:sp>
        <p:nvSpPr>
          <p:cNvPr id="3" name="Content Placeholder 2"/>
          <p:cNvSpPr>
            <a:spLocks noGrp="1"/>
          </p:cNvSpPr>
          <p:nvPr>
            <p:ph idx="1"/>
          </p:nvPr>
        </p:nvSpPr>
        <p:spPr>
          <a:xfrm>
            <a:off x="609600" y="1295403"/>
            <a:ext cx="10972800" cy="4525963"/>
          </a:xfrm>
        </p:spPr>
        <p:txBody>
          <a:bodyPr>
            <a:normAutofit fontScale="85000" lnSpcReduction="10000"/>
          </a:bodyPr>
          <a:lstStyle/>
          <a:p>
            <a:pPr algn="just">
              <a:lnSpc>
                <a:spcPct val="150000"/>
              </a:lnSpc>
            </a:pPr>
            <a:endParaRPr lang="en-IN" dirty="0"/>
          </a:p>
          <a:p>
            <a:pPr algn="just">
              <a:lnSpc>
                <a:spcPct val="150000"/>
              </a:lnSpc>
            </a:pPr>
            <a:r>
              <a:rPr lang="en-US" dirty="0">
                <a:solidFill>
                  <a:srgbClr val="FFFF00"/>
                </a:solidFill>
              </a:rPr>
              <a:t>Theory of Mind AI should understand the human emotions, people, beliefs, and be able to interact socially like humans. </a:t>
            </a:r>
          </a:p>
          <a:p>
            <a:pPr marL="0" indent="0" algn="just">
              <a:lnSpc>
                <a:spcPct val="150000"/>
              </a:lnSpc>
              <a:buNone/>
            </a:pPr>
            <a:endParaRPr lang="en-US" dirty="0">
              <a:solidFill>
                <a:srgbClr val="FFFF00"/>
              </a:solidFill>
            </a:endParaRPr>
          </a:p>
          <a:p>
            <a:pPr algn="just">
              <a:lnSpc>
                <a:spcPct val="150000"/>
              </a:lnSpc>
            </a:pPr>
            <a:r>
              <a:rPr lang="en-US" dirty="0">
                <a:solidFill>
                  <a:srgbClr val="FFFF00"/>
                </a:solidFill>
              </a:rPr>
              <a:t>This type of AI machines are still not developed, but researchers are making lots of efforts and improvement for developing such AI machines. </a:t>
            </a:r>
          </a:p>
          <a:p>
            <a:pPr algn="just">
              <a:lnSpc>
                <a:spcPct val="150000"/>
              </a:lnSpc>
            </a:pPr>
            <a:endParaRPr lang="en-IN" dirty="0"/>
          </a:p>
        </p:txBody>
      </p:sp>
    </p:spTree>
    <p:extLst>
      <p:ext uri="{BB962C8B-B14F-4D97-AF65-F5344CB8AC3E}">
        <p14:creationId xmlns:p14="http://schemas.microsoft.com/office/powerpoint/2010/main" val="3416452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FF00"/>
                </a:solidFill>
                <a:latin typeface="Algerian" panose="04020705040A02060702" pitchFamily="82" charset="0"/>
              </a:rPr>
              <a:t>4. Self-Awareness </a:t>
            </a:r>
          </a:p>
        </p:txBody>
      </p:sp>
      <p:sp>
        <p:nvSpPr>
          <p:cNvPr id="3" name="Content Placeholder 2"/>
          <p:cNvSpPr>
            <a:spLocks noGrp="1"/>
          </p:cNvSpPr>
          <p:nvPr>
            <p:ph idx="1"/>
          </p:nvPr>
        </p:nvSpPr>
        <p:spPr>
          <a:xfrm>
            <a:off x="609600" y="1166018"/>
            <a:ext cx="10972800" cy="4525963"/>
          </a:xfrm>
        </p:spPr>
        <p:txBody>
          <a:bodyPr>
            <a:normAutofit fontScale="85000" lnSpcReduction="10000"/>
          </a:bodyPr>
          <a:lstStyle/>
          <a:p>
            <a:pPr algn="just">
              <a:lnSpc>
                <a:spcPct val="150000"/>
              </a:lnSpc>
            </a:pPr>
            <a:endParaRPr lang="en-IN" dirty="0">
              <a:solidFill>
                <a:srgbClr val="FFFF00"/>
              </a:solidFill>
            </a:endParaRPr>
          </a:p>
          <a:p>
            <a:pPr algn="just">
              <a:lnSpc>
                <a:spcPct val="150000"/>
              </a:lnSpc>
            </a:pPr>
            <a:r>
              <a:rPr lang="en-US" dirty="0">
                <a:solidFill>
                  <a:srgbClr val="FFFF00"/>
                </a:solidFill>
              </a:rPr>
              <a:t>Self-awareness AI is the future of Artificial Intelligence. These machines will be super intelligent, and will have their own consciousness, sentiments, and self-awareness. </a:t>
            </a:r>
          </a:p>
          <a:p>
            <a:pPr algn="just">
              <a:lnSpc>
                <a:spcPct val="150000"/>
              </a:lnSpc>
            </a:pPr>
            <a:r>
              <a:rPr lang="en-US" dirty="0">
                <a:solidFill>
                  <a:srgbClr val="FFFF00"/>
                </a:solidFill>
              </a:rPr>
              <a:t>These machines will be smarter than human mind. </a:t>
            </a:r>
          </a:p>
          <a:p>
            <a:pPr algn="just">
              <a:lnSpc>
                <a:spcPct val="150000"/>
              </a:lnSpc>
            </a:pPr>
            <a:r>
              <a:rPr lang="en-US" dirty="0">
                <a:solidFill>
                  <a:srgbClr val="FFFF00"/>
                </a:solidFill>
              </a:rPr>
              <a:t>Self-Awareness AI does not exist in reality still and it is a hypothetical concept. </a:t>
            </a:r>
          </a:p>
          <a:p>
            <a:pPr algn="just">
              <a:lnSpc>
                <a:spcPct val="150000"/>
              </a:lnSpc>
            </a:pPr>
            <a:endParaRPr lang="en-IN" dirty="0">
              <a:solidFill>
                <a:srgbClr val="FFFF00"/>
              </a:solidFill>
            </a:endParaRPr>
          </a:p>
        </p:txBody>
      </p:sp>
    </p:spTree>
    <p:extLst>
      <p:ext uri="{BB962C8B-B14F-4D97-AF65-F5344CB8AC3E}">
        <p14:creationId xmlns:p14="http://schemas.microsoft.com/office/powerpoint/2010/main" val="10052660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2950"/>
          </a:xfrm>
        </p:spPr>
        <p:txBody>
          <a:bodyPr>
            <a:normAutofit fontScale="90000"/>
          </a:bodyPr>
          <a:lstStyle/>
          <a:p>
            <a:r>
              <a:rPr lang="en-US" dirty="0">
                <a:solidFill>
                  <a:srgbClr val="FFFF00"/>
                </a:solidFill>
                <a:latin typeface="Algerian" pitchFamily="82" charset="0"/>
              </a:rPr>
              <a:t>State of the Art</a:t>
            </a:r>
          </a:p>
        </p:txBody>
      </p:sp>
      <p:sp>
        <p:nvSpPr>
          <p:cNvPr id="4" name="Rectangle 3"/>
          <p:cNvSpPr>
            <a:spLocks noGrp="1" noChangeArrowheads="1"/>
          </p:cNvSpPr>
          <p:nvPr>
            <p:ph idx="1"/>
          </p:nvPr>
        </p:nvSpPr>
        <p:spPr>
          <a:xfrm>
            <a:off x="609600" y="819150"/>
            <a:ext cx="10972800" cy="5848350"/>
          </a:xfrm>
        </p:spPr>
        <p:txBody>
          <a:bodyPr>
            <a:normAutofit lnSpcReduction="10000"/>
          </a:bodyPr>
          <a:lstStyle/>
          <a:p>
            <a:pPr marL="0" indent="0" algn="just">
              <a:buNone/>
            </a:pPr>
            <a:r>
              <a:rPr lang="en-US" sz="2800" dirty="0">
                <a:latin typeface="Times New Roman" panose="02020603050405020304" pitchFamily="18" charset="0"/>
                <a:cs typeface="Times New Roman" panose="02020603050405020304" pitchFamily="18" charset="0"/>
              </a:rPr>
              <a:t>What can AI do today? A concise answer is difficult because there are so many activities in so many subfields. Here we sample a few applications</a:t>
            </a:r>
          </a:p>
          <a:p>
            <a:pPr algn="just"/>
            <a:r>
              <a:rPr lang="en-IN" sz="2800">
                <a:latin typeface="Times New Roman" panose="02020603050405020304" pitchFamily="18" charset="0"/>
                <a:cs typeface="Times New Roman" panose="02020603050405020304" pitchFamily="18" charset="0"/>
              </a:rPr>
              <a:t>Robotic vehicles: </a:t>
            </a:r>
            <a:r>
              <a:rPr lang="en-US" sz="2800">
                <a:latin typeface="Times New Roman" panose="02020603050405020304" pitchFamily="18" charset="0"/>
                <a:cs typeface="Times New Roman" panose="02020603050405020304" pitchFamily="18" charset="0"/>
              </a:rPr>
              <a:t>A </a:t>
            </a:r>
            <a:r>
              <a:rPr lang="en-US" sz="2800" dirty="0">
                <a:latin typeface="Times New Roman" panose="02020603050405020304" pitchFamily="18" charset="0"/>
                <a:cs typeface="Times New Roman" panose="02020603050405020304" pitchFamily="18" charset="0"/>
              </a:rPr>
              <a:t>driverless robotic car named STANLEY sped through the rough terrain of the Mojave dessert</a:t>
            </a:r>
          </a:p>
          <a:p>
            <a:pPr algn="just"/>
            <a:r>
              <a:rPr lang="en-US" sz="2800" dirty="0">
                <a:latin typeface="Times New Roman" panose="02020603050405020304" pitchFamily="18" charset="0"/>
                <a:cs typeface="Times New Roman" panose="02020603050405020304" pitchFamily="18" charset="0"/>
              </a:rPr>
              <a:t>Speech recognition: A traveler calling United Airlines to book a flight can have the entire conversation guided by an automated speech recognition and dialog management system</a:t>
            </a:r>
          </a:p>
          <a:p>
            <a:pPr algn="just"/>
            <a:r>
              <a:rPr lang="en-US" sz="2800" dirty="0">
                <a:latin typeface="Times New Roman" panose="02020603050405020304" pitchFamily="18" charset="0"/>
                <a:cs typeface="Times New Roman" panose="02020603050405020304" pitchFamily="18" charset="0"/>
              </a:rPr>
              <a:t>Autonomous planning and scheduling: A hundred million miles from Earth, NASA’s Remote Agent program became the first on-board autonomous planning program to control the scheduling of operations for a spacecraft</a:t>
            </a:r>
          </a:p>
          <a:p>
            <a:pPr algn="just"/>
            <a:r>
              <a:rPr lang="en-US" sz="2800" dirty="0">
                <a:latin typeface="Times New Roman" panose="02020603050405020304" pitchFamily="18" charset="0"/>
                <a:cs typeface="Times New Roman" panose="02020603050405020304" pitchFamily="18" charset="0"/>
              </a:rPr>
              <a:t>Game playing: IBM’s DEEP BLUE became the first computer program to defeat the world champion in a chess match when it bested Garry Kasparov by a score of 3.5 to 2.5 in an exhibition match</a:t>
            </a:r>
          </a:p>
        </p:txBody>
      </p:sp>
    </p:spTree>
    <p:extLst>
      <p:ext uri="{BB962C8B-B14F-4D97-AF65-F5344CB8AC3E}">
        <p14:creationId xmlns:p14="http://schemas.microsoft.com/office/powerpoint/2010/main" val="39034452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a:solidFill>
                  <a:srgbClr val="FFFF00"/>
                </a:solidFill>
                <a:latin typeface="Algerian" pitchFamily="82" charset="0"/>
              </a:rPr>
              <a:t>State of the Art</a:t>
            </a:r>
          </a:p>
        </p:txBody>
      </p:sp>
      <p:sp>
        <p:nvSpPr>
          <p:cNvPr id="4" name="Rectangle 3"/>
          <p:cNvSpPr>
            <a:spLocks noGrp="1" noChangeArrowheads="1"/>
          </p:cNvSpPr>
          <p:nvPr>
            <p:ph idx="1"/>
          </p:nvPr>
        </p:nvSpPr>
        <p:spPr>
          <a:xfrm>
            <a:off x="609600" y="895350"/>
            <a:ext cx="10972800" cy="5772150"/>
          </a:xfrm>
        </p:spPr>
        <p:txBody>
          <a:bodyPr>
            <a:normAutofit/>
          </a:bodyPr>
          <a:lstStyle/>
          <a:p>
            <a:pPr algn="just"/>
            <a:r>
              <a:rPr lang="en-US" sz="2800" dirty="0">
                <a:latin typeface="Times New Roman" panose="02020603050405020304" pitchFamily="18" charset="0"/>
                <a:cs typeface="Times New Roman" panose="02020603050405020304" pitchFamily="18" charset="0"/>
              </a:rPr>
              <a:t>Spam fighting: Each day, learning algorithms classify over a billion messages as spam, saving the recipient from having to waste time deleting what, for many users, could comprise 80% or 90% of all messages, if not classified away by algorithms</a:t>
            </a:r>
          </a:p>
          <a:p>
            <a:pPr algn="just"/>
            <a:r>
              <a:rPr lang="en-US" sz="2800" dirty="0">
                <a:latin typeface="Times New Roman" panose="02020603050405020304" pitchFamily="18" charset="0"/>
                <a:cs typeface="Times New Roman" panose="02020603050405020304" pitchFamily="18" charset="0"/>
              </a:rPr>
              <a:t>Logistics planning: During the Persian Gulf crisis of 1991, U.S. forces deployed a Dynamic Analysis and Replanning Tool, DART (Cross and Walker, 1994), to do automated logistics planning and scheduling for transportation.</a:t>
            </a:r>
          </a:p>
          <a:p>
            <a:pPr algn="just"/>
            <a:r>
              <a:rPr lang="en-US" sz="2800" dirty="0">
                <a:latin typeface="Times New Roman" panose="02020603050405020304" pitchFamily="18" charset="0"/>
                <a:cs typeface="Times New Roman" panose="02020603050405020304" pitchFamily="18" charset="0"/>
              </a:rPr>
              <a:t>Robotics: The iRobot Corporation has sold over two million Roomba robotic vacuum cleaners for home use.</a:t>
            </a:r>
          </a:p>
          <a:p>
            <a:pPr algn="just"/>
            <a:r>
              <a:rPr lang="en-US" sz="2800" dirty="0">
                <a:latin typeface="Times New Roman" panose="02020603050405020304" pitchFamily="18" charset="0"/>
                <a:cs typeface="Times New Roman" panose="02020603050405020304" pitchFamily="18" charset="0"/>
              </a:rPr>
              <a:t>Machine Translation: A computer program automatically translates from Arabic to English</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88834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latin typeface="Algerian" pitchFamily="82" charset="0"/>
              </a:rPr>
              <a:t>State of the Art</a:t>
            </a:r>
          </a:p>
        </p:txBody>
      </p:sp>
      <p:sp>
        <p:nvSpPr>
          <p:cNvPr id="4" name="Rectangle 3"/>
          <p:cNvSpPr>
            <a:spLocks noGrp="1" noChangeArrowheads="1"/>
          </p:cNvSpPr>
          <p:nvPr>
            <p:ph idx="1"/>
          </p:nvPr>
        </p:nvSpPr>
        <p:spPr/>
        <p:txBody>
          <a:bodyPr>
            <a:normAutofit lnSpcReduction="10000"/>
          </a:bodyPr>
          <a:lstStyle/>
          <a:p>
            <a:r>
              <a:rPr lang="en-US" sz="2800" dirty="0"/>
              <a:t>Have the following been achieved by AI?</a:t>
            </a:r>
          </a:p>
          <a:p>
            <a:pPr lvl="1"/>
            <a:r>
              <a:rPr lang="en-US" sz="2400" dirty="0"/>
              <a:t>World-class chess playing</a:t>
            </a:r>
          </a:p>
          <a:p>
            <a:pPr lvl="1"/>
            <a:r>
              <a:rPr lang="en-US" sz="2400" dirty="0"/>
              <a:t>Playing table tennis</a:t>
            </a:r>
          </a:p>
          <a:p>
            <a:pPr lvl="1"/>
            <a:r>
              <a:rPr lang="en-US" sz="2400" dirty="0"/>
              <a:t>Cross-country driving</a:t>
            </a:r>
          </a:p>
          <a:p>
            <a:pPr lvl="1"/>
            <a:r>
              <a:rPr lang="en-US" sz="2400" dirty="0"/>
              <a:t>Solving mathematical problems</a:t>
            </a:r>
          </a:p>
          <a:p>
            <a:pPr lvl="1"/>
            <a:r>
              <a:rPr lang="en-US" sz="2400" dirty="0"/>
              <a:t>Discover and prove mathematical theories</a:t>
            </a:r>
          </a:p>
          <a:p>
            <a:pPr lvl="1"/>
            <a:r>
              <a:rPr lang="en-US" sz="2400" dirty="0"/>
              <a:t>Engage in a meaningful conversation</a:t>
            </a:r>
          </a:p>
          <a:p>
            <a:pPr lvl="1"/>
            <a:r>
              <a:rPr lang="en-US" sz="2400" dirty="0"/>
              <a:t>Understand spoken language</a:t>
            </a:r>
          </a:p>
          <a:p>
            <a:pPr lvl="1"/>
            <a:r>
              <a:rPr lang="en-US" sz="2400" dirty="0"/>
              <a:t>Observe and understand human emotions</a:t>
            </a:r>
          </a:p>
          <a:p>
            <a:pPr lvl="1"/>
            <a:r>
              <a:rPr lang="en-US" sz="2400" dirty="0"/>
              <a:t>Express emotions</a:t>
            </a:r>
          </a:p>
          <a:p>
            <a:pPr lvl="1"/>
            <a:r>
              <a:rPr lang="en-US" sz="2400" dirty="0"/>
              <a:t>…</a:t>
            </a:r>
          </a:p>
          <a:p>
            <a:pPr lvl="1"/>
            <a:endParaRPr lang="en-U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002146-F106-483B-8C4D-E251FF6B1B7F}"/>
              </a:ext>
            </a:extLst>
          </p:cNvPr>
          <p:cNvSpPr/>
          <p:nvPr/>
        </p:nvSpPr>
        <p:spPr>
          <a:xfrm>
            <a:off x="2" y="4584915"/>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TextBox 2">
            <a:extLst>
              <a:ext uri="{FF2B5EF4-FFF2-40B4-BE49-F238E27FC236}">
                <a16:creationId xmlns:a16="http://schemas.microsoft.com/office/drawing/2014/main" id="{020C8F30-9C91-4D39-A29C-BCE4134E41E9}"/>
              </a:ext>
            </a:extLst>
          </p:cNvPr>
          <p:cNvSpPr txBox="1"/>
          <p:nvPr/>
        </p:nvSpPr>
        <p:spPr>
          <a:xfrm>
            <a:off x="-4763" y="4827937"/>
            <a:ext cx="12192000"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0" i="0" u="none" strike="noStrike" kern="1200" cap="none" spc="0" normalizeH="0" baseline="0" noProof="0" dirty="0">
                <a:ln>
                  <a:noFill/>
                </a:ln>
                <a:solidFill>
                  <a:prstClr val="white"/>
                </a:solidFill>
                <a:effectLst/>
                <a:uLnTx/>
                <a:uFillTx/>
                <a:latin typeface="Arial"/>
                <a:cs typeface="Arial" pitchFamily="34" charset="0"/>
              </a:rPr>
              <a:t>THANK YOU</a:t>
            </a:r>
            <a:endParaRPr kumimoji="0" lang="ko-KR" altLang="en-US" sz="6000" b="0" i="0" u="none" strike="noStrike" kern="1200" cap="none" spc="0" normalizeH="0" baseline="0" noProof="0" dirty="0">
              <a:ln>
                <a:noFill/>
              </a:ln>
              <a:solidFill>
                <a:prstClr val="white"/>
              </a:solidFill>
              <a:effectLst/>
              <a:uLnTx/>
              <a:uFillTx/>
              <a:latin typeface="Arial"/>
              <a:cs typeface="Arial" pitchFamily="34" charset="0"/>
            </a:endParaRPr>
          </a:p>
        </p:txBody>
      </p:sp>
      <p:grpSp>
        <p:nvGrpSpPr>
          <p:cNvPr id="5" name="Group 4">
            <a:extLst>
              <a:ext uri="{FF2B5EF4-FFF2-40B4-BE49-F238E27FC236}">
                <a16:creationId xmlns:a16="http://schemas.microsoft.com/office/drawing/2014/main" id="{A795E6C6-E728-4964-884A-D05AE1EA6B1A}"/>
              </a:ext>
            </a:extLst>
          </p:cNvPr>
          <p:cNvGrpSpPr/>
          <p:nvPr/>
        </p:nvGrpSpPr>
        <p:grpSpPr>
          <a:xfrm>
            <a:off x="5652749" y="6509779"/>
            <a:ext cx="881743" cy="137160"/>
            <a:chOff x="5215346" y="150098"/>
            <a:chExt cx="881742" cy="137160"/>
          </a:xfrm>
          <a:solidFill>
            <a:schemeClr val="bg1"/>
          </a:solidFill>
        </p:grpSpPr>
        <p:sp>
          <p:nvSpPr>
            <p:cNvPr id="6" name="Rectangle 5">
              <a:extLst>
                <a:ext uri="{FF2B5EF4-FFF2-40B4-BE49-F238E27FC236}">
                  <a16:creationId xmlns:a16="http://schemas.microsoft.com/office/drawing/2014/main" id="{C04EA634-8988-45C1-85E2-AF0B27F4A83E}"/>
                </a:ext>
              </a:extLst>
            </p:cNvPr>
            <p:cNvSpPr/>
            <p:nvPr/>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Rectangle 6">
              <a:extLst>
                <a:ext uri="{FF2B5EF4-FFF2-40B4-BE49-F238E27FC236}">
                  <a16:creationId xmlns:a16="http://schemas.microsoft.com/office/drawing/2014/main" id="{CC4C736D-D4E2-4A6E-AA8F-A39527332EED}"/>
                </a:ext>
              </a:extLst>
            </p:cNvPr>
            <p:cNvSpPr/>
            <p:nvPr/>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Rectangle 7">
              <a:extLst>
                <a:ext uri="{FF2B5EF4-FFF2-40B4-BE49-F238E27FC236}">
                  <a16:creationId xmlns:a16="http://schemas.microsoft.com/office/drawing/2014/main" id="{F3568D6C-739E-4E50-A44F-D75A571CD193}"/>
                </a:ext>
              </a:extLst>
            </p:cNvPr>
            <p:cNvSpPr/>
            <p:nvPr/>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 name="Rectangle 8">
              <a:extLst>
                <a:ext uri="{FF2B5EF4-FFF2-40B4-BE49-F238E27FC236}">
                  <a16:creationId xmlns:a16="http://schemas.microsoft.com/office/drawing/2014/main" id="{EBA573B1-77EB-4AC0-8EBD-1465AB9FB4E4}"/>
                </a:ext>
              </a:extLst>
            </p:cNvPr>
            <p:cNvSpPr/>
            <p:nvPr/>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10" name="Group 9">
            <a:extLst>
              <a:ext uri="{FF2B5EF4-FFF2-40B4-BE49-F238E27FC236}">
                <a16:creationId xmlns:a16="http://schemas.microsoft.com/office/drawing/2014/main" id="{520FA3AE-1B39-46DB-BAFE-D2046864A49D}"/>
              </a:ext>
            </a:extLst>
          </p:cNvPr>
          <p:cNvGrpSpPr/>
          <p:nvPr/>
        </p:nvGrpSpPr>
        <p:grpSpPr>
          <a:xfrm>
            <a:off x="5652749" y="4354601"/>
            <a:ext cx="881743" cy="137160"/>
            <a:chOff x="5215346" y="150098"/>
            <a:chExt cx="881742" cy="137160"/>
          </a:xfrm>
          <a:solidFill>
            <a:schemeClr val="bg1"/>
          </a:solidFill>
        </p:grpSpPr>
        <p:sp>
          <p:nvSpPr>
            <p:cNvPr id="11" name="Rectangle 10">
              <a:extLst>
                <a:ext uri="{FF2B5EF4-FFF2-40B4-BE49-F238E27FC236}">
                  <a16:creationId xmlns:a16="http://schemas.microsoft.com/office/drawing/2014/main" id="{DA10EB0C-9DDA-4075-8757-A5A0E29DAF88}"/>
                </a:ext>
              </a:extLst>
            </p:cNvPr>
            <p:cNvSpPr/>
            <p:nvPr/>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Rectangle 11">
              <a:extLst>
                <a:ext uri="{FF2B5EF4-FFF2-40B4-BE49-F238E27FC236}">
                  <a16:creationId xmlns:a16="http://schemas.microsoft.com/office/drawing/2014/main" id="{1EA331E6-CA97-412D-8FE9-C2A5CB52D369}"/>
                </a:ext>
              </a:extLst>
            </p:cNvPr>
            <p:cNvSpPr/>
            <p:nvPr/>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3" name="Rectangle 12">
              <a:extLst>
                <a:ext uri="{FF2B5EF4-FFF2-40B4-BE49-F238E27FC236}">
                  <a16:creationId xmlns:a16="http://schemas.microsoft.com/office/drawing/2014/main" id="{BEFAFF58-7C0C-4719-940D-9F5B7CFFC068}"/>
                </a:ext>
              </a:extLst>
            </p:cNvPr>
            <p:cNvSpPr/>
            <p:nvPr/>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4" name="Rectangle 13">
              <a:extLst>
                <a:ext uri="{FF2B5EF4-FFF2-40B4-BE49-F238E27FC236}">
                  <a16:creationId xmlns:a16="http://schemas.microsoft.com/office/drawing/2014/main" id="{12D800E5-985C-4788-AF1F-0565AA8BB2D3}"/>
                </a:ext>
              </a:extLst>
            </p:cNvPr>
            <p:cNvSpPr/>
            <p:nvPr/>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Tree>
    <p:extLst>
      <p:ext uri="{BB962C8B-B14F-4D97-AF65-F5344CB8AC3E}">
        <p14:creationId xmlns:p14="http://schemas.microsoft.com/office/powerpoint/2010/main" val="1886145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43167-3FDA-4E52-8327-C651CF7E569A}"/>
              </a:ext>
            </a:extLst>
          </p:cNvPr>
          <p:cNvSpPr>
            <a:spLocks noGrp="1"/>
          </p:cNvSpPr>
          <p:nvPr>
            <p:ph type="title"/>
          </p:nvPr>
        </p:nvSpPr>
        <p:spPr>
          <a:xfrm>
            <a:off x="6499062" y="3113415"/>
            <a:ext cx="5205429" cy="1448148"/>
          </a:xfrm>
        </p:spPr>
        <p:txBody>
          <a:bodyPr vert="horz" lIns="91440" tIns="45720" rIns="91440" bIns="45720" rtlCol="0" anchor="t">
            <a:normAutofit fontScale="90000"/>
          </a:bodyPr>
          <a:lstStyle/>
          <a:p>
            <a:r>
              <a:rPr lang="en-US" sz="6000" b="1" dirty="0">
                <a:cs typeface="Calibri Light"/>
              </a:rPr>
              <a:t>John McCarthy</a:t>
            </a:r>
            <a:br>
              <a:rPr lang="en-US" sz="6000" b="1" dirty="0">
                <a:cs typeface="Calibri Light"/>
              </a:rPr>
            </a:br>
            <a:r>
              <a:rPr lang="en-US" sz="4800" dirty="0">
                <a:cs typeface="Calibri Light"/>
              </a:rPr>
              <a:t>Father of AI</a:t>
            </a:r>
            <a:endParaRPr lang="en-US" sz="4800">
              <a:cs typeface="Calibri Light"/>
            </a:endParaRPr>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person, person, standing, looking&#10;&#10;Description automatically generated">
            <a:extLst>
              <a:ext uri="{FF2B5EF4-FFF2-40B4-BE49-F238E27FC236}">
                <a16:creationId xmlns:a16="http://schemas.microsoft.com/office/drawing/2014/main" id="{B0AA8302-F94E-42D8-AE28-2B9DC94549E2}"/>
              </a:ext>
            </a:extLst>
          </p:cNvPr>
          <p:cNvPicPr>
            <a:picLocks noGrp="1" noChangeAspect="1"/>
          </p:cNvPicPr>
          <p:nvPr>
            <p:ph idx="1"/>
          </p:nvPr>
        </p:nvPicPr>
        <p:blipFill rotWithShape="1">
          <a:blip r:embed="rId2"/>
          <a:srcRect l="1063" r="10316" b="3"/>
          <a:stretch/>
        </p:blipFill>
        <p:spPr>
          <a:xfrm>
            <a:off x="733507" y="666728"/>
            <a:ext cx="5536001" cy="5465791"/>
          </a:xfrm>
          <a:prstGeom prst="rect">
            <a:avLst/>
          </a:prstGeom>
        </p:spPr>
      </p:pic>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8336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uman evolution by Sylvia Boomer Yang on Dribbble">
            <a:extLst>
              <a:ext uri="{FF2B5EF4-FFF2-40B4-BE49-F238E27FC236}">
                <a16:creationId xmlns:a16="http://schemas.microsoft.com/office/drawing/2014/main" id="{A026BB7F-10CF-40D4-B010-B1F1B1B241E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05241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4F5C947-6A5D-47E3-9088-98C1AA260505}"/>
              </a:ext>
            </a:extLst>
          </p:cNvPr>
          <p:cNvSpPr txBox="1">
            <a:spLocks/>
          </p:cNvSpPr>
          <p:nvPr/>
        </p:nvSpPr>
        <p:spPr>
          <a:xfrm>
            <a:off x="-120073" y="6159355"/>
            <a:ext cx="12312073" cy="490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b="1" dirty="0">
                <a:latin typeface="Times New Roman "/>
              </a:rPr>
              <a:t>Artificial Intelligence is science and engineering making intelligent machines</a:t>
            </a:r>
          </a:p>
        </p:txBody>
      </p:sp>
    </p:spTree>
    <p:extLst>
      <p:ext uri="{BB962C8B-B14F-4D97-AF65-F5344CB8AC3E}">
        <p14:creationId xmlns:p14="http://schemas.microsoft.com/office/powerpoint/2010/main" val="34904361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over and End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1161</TotalTime>
  <Words>1333</Words>
  <Application>Microsoft Office PowerPoint</Application>
  <PresentationFormat>Widescreen</PresentationFormat>
  <Paragraphs>131</Paragraphs>
  <Slides>76</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76</vt:i4>
      </vt:variant>
    </vt:vector>
  </HeadingPairs>
  <TitlesOfParts>
    <vt:vector size="86" baseType="lpstr">
      <vt:lpstr>Algerian</vt:lpstr>
      <vt:lpstr>Arial</vt:lpstr>
      <vt:lpstr>Calibri</vt:lpstr>
      <vt:lpstr>Calibri Light</vt:lpstr>
      <vt:lpstr>Times New Roman</vt:lpstr>
      <vt:lpstr>Times New Roman </vt:lpstr>
      <vt:lpstr>Wingdings</vt:lpstr>
      <vt:lpstr>Office Theme</vt:lpstr>
      <vt:lpstr>1_Office Theme</vt:lpstr>
      <vt:lpstr>2_Cover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 McCarthy Father of AI</vt:lpstr>
      <vt:lpstr>PowerPoint Presentation</vt:lpstr>
      <vt:lpstr>PowerPoint Presentation</vt:lpstr>
      <vt:lpstr>PowerPoint Presentation</vt:lpstr>
      <vt:lpstr>Human Intelligence</vt:lpstr>
      <vt:lpstr>What is AI</vt:lpstr>
      <vt:lpstr>AI Definition: Making machine that can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ways to understand how human mind works</vt:lpstr>
      <vt:lpstr>PowerPoint Presentation</vt:lpstr>
      <vt:lpstr>PowerPoint Presentation</vt:lpstr>
      <vt:lpstr>PowerPoint Presentation</vt:lpstr>
      <vt:lpstr>PowerPoint Presentation</vt:lpstr>
      <vt:lpstr>PowerPoint Presentation</vt:lpstr>
      <vt:lpstr>PowerPoint Presentation</vt:lpstr>
      <vt:lpstr>AI GOALS</vt:lpstr>
      <vt:lpstr>PowerPoint Presentation</vt:lpstr>
      <vt:lpstr>PowerPoint Presentation</vt:lpstr>
      <vt:lpstr>Weak AI</vt:lpstr>
      <vt:lpstr>PowerPoint Presentation</vt:lpstr>
      <vt:lpstr>PowerPoint Presentation</vt:lpstr>
      <vt:lpstr>PowerPoint Presentation</vt:lpstr>
      <vt:lpstr>PowerPoint Presentation</vt:lpstr>
      <vt:lpstr>PowerPoint Presentation</vt:lpstr>
      <vt:lpstr>Why Artificial Intelligence?</vt:lpstr>
      <vt:lpstr>Goals of Artificial Intelligence</vt:lpstr>
      <vt:lpstr>Advantages of Artificial Intelligence</vt:lpstr>
      <vt:lpstr>Disadvantages of Artificial Intelligence</vt:lpstr>
      <vt:lpstr>Application of AI</vt:lpstr>
      <vt:lpstr>AI Prehistory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Artificial Intelligence:</vt:lpstr>
      <vt:lpstr>AI type-1: Based on Capabilities </vt:lpstr>
      <vt:lpstr>1. Weak AI or Narrow AI: </vt:lpstr>
      <vt:lpstr>2. General AI: </vt:lpstr>
      <vt:lpstr>3. Super AI:</vt:lpstr>
      <vt:lpstr>Artificial Intelligence type-2: Based on functionality </vt:lpstr>
      <vt:lpstr>1. Reactive Machines </vt:lpstr>
      <vt:lpstr>2. Limited Memory</vt:lpstr>
      <vt:lpstr>3. Theory of Mind </vt:lpstr>
      <vt:lpstr>4. Self-Awareness </vt:lpstr>
      <vt:lpstr>State of the Art</vt:lpstr>
      <vt:lpstr>State of the Art</vt:lpstr>
      <vt:lpstr>State of the 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Gandhi Ongole</cp:lastModifiedBy>
  <cp:revision>144</cp:revision>
  <dcterms:created xsi:type="dcterms:W3CDTF">2020-07-09T04:25:35Z</dcterms:created>
  <dcterms:modified xsi:type="dcterms:W3CDTF">2023-02-01T01:17:50Z</dcterms:modified>
</cp:coreProperties>
</file>